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wmf" ContentType="image/x-w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  <p:sldMasterId id="2147483720" r:id="rId7"/>
    <p:sldMasterId id="2147483875" r:id="rId8"/>
  </p:sldMasterIdLst>
  <p:notesMasterIdLst>
    <p:notesMasterId r:id="rId37"/>
  </p:notesMasterIdLst>
  <p:handoutMasterIdLst>
    <p:handoutMasterId r:id="rId38"/>
  </p:handoutMasterIdLst>
  <p:sldIdLst>
    <p:sldId id="256" r:id="rId9"/>
    <p:sldId id="289" r:id="rId10"/>
    <p:sldId id="283" r:id="rId11"/>
    <p:sldId id="284" r:id="rId12"/>
    <p:sldId id="285" r:id="rId13"/>
    <p:sldId id="286" r:id="rId14"/>
    <p:sldId id="287" r:id="rId15"/>
    <p:sldId id="288" r:id="rId16"/>
    <p:sldId id="257" r:id="rId17"/>
    <p:sldId id="268" r:id="rId18"/>
    <p:sldId id="269" r:id="rId19"/>
    <p:sldId id="279" r:id="rId20"/>
    <p:sldId id="270" r:id="rId21"/>
    <p:sldId id="271" r:id="rId22"/>
    <p:sldId id="278" r:id="rId23"/>
    <p:sldId id="272" r:id="rId24"/>
    <p:sldId id="273" r:id="rId25"/>
    <p:sldId id="280" r:id="rId26"/>
    <p:sldId id="274" r:id="rId27"/>
    <p:sldId id="275" r:id="rId28"/>
    <p:sldId id="281" r:id="rId29"/>
    <p:sldId id="276" r:id="rId30"/>
    <p:sldId id="277" r:id="rId31"/>
    <p:sldId id="262" r:id="rId32"/>
    <p:sldId id="263" r:id="rId33"/>
    <p:sldId id="264" r:id="rId34"/>
    <p:sldId id="265" r:id="rId35"/>
    <p:sldId id="266" r:id="rId36"/>
  </p:sldIdLst>
  <p:sldSz cx="9144000" cy="6858000" type="screen4x3"/>
  <p:notesSz cx="7077075" cy="93630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CCFF"/>
    <a:srgbClr val="FF9999"/>
    <a:srgbClr val="800080"/>
    <a:srgbClr val="00CC66"/>
    <a:srgbClr val="66FF66"/>
    <a:srgbClr val="FFFF66"/>
    <a:srgbClr val="FF9900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224" autoAdjust="0"/>
    <p:restoredTop sz="90929"/>
  </p:normalViewPr>
  <p:slideViewPr>
    <p:cSldViewPr>
      <p:cViewPr>
        <p:scale>
          <a:sx n="75" d="100"/>
          <a:sy n="75" d="100"/>
        </p:scale>
        <p:origin x="-80" y="-2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2.xml"/><Relationship Id="rId21" Type="http://schemas.openxmlformats.org/officeDocument/2006/relationships/slide" Target="slides/slide13.xml"/><Relationship Id="rId22" Type="http://schemas.openxmlformats.org/officeDocument/2006/relationships/slide" Target="slides/slide14.xml"/><Relationship Id="rId23" Type="http://schemas.openxmlformats.org/officeDocument/2006/relationships/slide" Target="slides/slide15.xml"/><Relationship Id="rId24" Type="http://schemas.openxmlformats.org/officeDocument/2006/relationships/slide" Target="slides/slide16.xml"/><Relationship Id="rId25" Type="http://schemas.openxmlformats.org/officeDocument/2006/relationships/slide" Target="slides/slide17.xml"/><Relationship Id="rId26" Type="http://schemas.openxmlformats.org/officeDocument/2006/relationships/slide" Target="slides/slide18.xml"/><Relationship Id="rId27" Type="http://schemas.openxmlformats.org/officeDocument/2006/relationships/slide" Target="slides/slide19.xml"/><Relationship Id="rId28" Type="http://schemas.openxmlformats.org/officeDocument/2006/relationships/slide" Target="slides/slide20.xml"/><Relationship Id="rId29" Type="http://schemas.openxmlformats.org/officeDocument/2006/relationships/slide" Target="slides/slide21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Master" Target="slideMasters/slideMaster5.xml"/><Relationship Id="rId30" Type="http://schemas.openxmlformats.org/officeDocument/2006/relationships/slide" Target="slides/slide22.xml"/><Relationship Id="rId31" Type="http://schemas.openxmlformats.org/officeDocument/2006/relationships/slide" Target="slides/slide23.xml"/><Relationship Id="rId32" Type="http://schemas.openxmlformats.org/officeDocument/2006/relationships/slide" Target="slides/slide24.xml"/><Relationship Id="rId9" Type="http://schemas.openxmlformats.org/officeDocument/2006/relationships/slide" Target="slides/slide1.xml"/><Relationship Id="rId6" Type="http://schemas.openxmlformats.org/officeDocument/2006/relationships/slideMaster" Target="slideMasters/slideMaster6.xml"/><Relationship Id="rId7" Type="http://schemas.openxmlformats.org/officeDocument/2006/relationships/slideMaster" Target="slideMasters/slideMaster7.xml"/><Relationship Id="rId8" Type="http://schemas.openxmlformats.org/officeDocument/2006/relationships/slideMaster" Target="slideMasters/slideMaster8.xml"/><Relationship Id="rId33" Type="http://schemas.openxmlformats.org/officeDocument/2006/relationships/slide" Target="slides/slide25.xml"/><Relationship Id="rId34" Type="http://schemas.openxmlformats.org/officeDocument/2006/relationships/slide" Target="slides/slide26.xml"/><Relationship Id="rId35" Type="http://schemas.openxmlformats.org/officeDocument/2006/relationships/slide" Target="slides/slide27.xml"/><Relationship Id="rId36" Type="http://schemas.openxmlformats.org/officeDocument/2006/relationships/slide" Target="slides/slide28.xml"/><Relationship Id="rId10" Type="http://schemas.openxmlformats.org/officeDocument/2006/relationships/slide" Target="slides/slide2.xml"/><Relationship Id="rId11" Type="http://schemas.openxmlformats.org/officeDocument/2006/relationships/slide" Target="slides/slide3.xml"/><Relationship Id="rId12" Type="http://schemas.openxmlformats.org/officeDocument/2006/relationships/slide" Target="slides/slide4.xml"/><Relationship Id="rId13" Type="http://schemas.openxmlformats.org/officeDocument/2006/relationships/slide" Target="slides/slide5.xml"/><Relationship Id="rId14" Type="http://schemas.openxmlformats.org/officeDocument/2006/relationships/slide" Target="slides/slide6.xml"/><Relationship Id="rId15" Type="http://schemas.openxmlformats.org/officeDocument/2006/relationships/slide" Target="slides/slide7.xml"/><Relationship Id="rId16" Type="http://schemas.openxmlformats.org/officeDocument/2006/relationships/slide" Target="slides/slide8.xml"/><Relationship Id="rId17" Type="http://schemas.openxmlformats.org/officeDocument/2006/relationships/slide" Target="slides/slide9.xml"/><Relationship Id="rId18" Type="http://schemas.openxmlformats.org/officeDocument/2006/relationships/slide" Target="slides/slide10.xml"/><Relationship Id="rId19" Type="http://schemas.openxmlformats.org/officeDocument/2006/relationships/slide" Target="slides/slide11.xml"/><Relationship Id="rId37" Type="http://schemas.openxmlformats.org/officeDocument/2006/relationships/notesMaster" Target="notesMasters/notesMaster1.xml"/><Relationship Id="rId38" Type="http://schemas.openxmlformats.org/officeDocument/2006/relationships/handoutMaster" Target="handoutMasters/handoutMaster1.xml"/><Relationship Id="rId39" Type="http://schemas.openxmlformats.org/officeDocument/2006/relationships/printerSettings" Target="printerSettings/printerSettings1.bin"/><Relationship Id="rId40" Type="http://schemas.openxmlformats.org/officeDocument/2006/relationships/presProps" Target="presProps.xml"/><Relationship Id="rId41" Type="http://schemas.openxmlformats.org/officeDocument/2006/relationships/viewProps" Target="viewProps.xml"/><Relationship Id="rId42" Type="http://schemas.openxmlformats.org/officeDocument/2006/relationships/theme" Target="theme/theme1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67050" cy="4683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08438" y="0"/>
            <a:ext cx="3067050" cy="4683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680F686-8DC7-1748-8D1E-EEDD5FE53E49}" type="datetimeFigureOut">
              <a:rPr lang="en-US"/>
              <a:pPr/>
              <a:t>4/3/13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93175"/>
            <a:ext cx="3067050" cy="468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08438" y="8893175"/>
            <a:ext cx="3067050" cy="46831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44D80EB-9F77-4245-8B49-D528FA71504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92679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67050" cy="46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936" tIns="46968" rIns="93936" bIns="46968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10025" y="0"/>
            <a:ext cx="3067050" cy="46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936" tIns="46968" rIns="93936" bIns="46968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6740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96975" y="701675"/>
            <a:ext cx="4683125" cy="35115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15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42975" y="4448175"/>
            <a:ext cx="5191125" cy="4213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936" tIns="46968" rIns="93936" bIns="4696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15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94763"/>
            <a:ext cx="3067050" cy="46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936" tIns="46968" rIns="93936" bIns="46968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10025" y="8894763"/>
            <a:ext cx="3067050" cy="46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936" tIns="46968" rIns="93936" bIns="46968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EFD15C3-86FC-3C41-8994-BFAB03C6608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123017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776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Times New Roman" charset="0"/>
            </a:endParaRPr>
          </a:p>
        </p:txBody>
      </p:sp>
      <p:sp>
        <p:nvSpPr>
          <p:cNvPr id="1177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C14CD0FB-D5F7-3440-B03F-3D53E4525C3F}" type="slidenum">
              <a:rPr lang="en-US" sz="1200"/>
              <a:pPr eaLnBrk="1" hangingPunct="1"/>
              <a:t>1</a:t>
            </a:fld>
            <a:endParaRPr lang="en-US" sz="120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6488E116-6FC7-0C44-A296-CD754EE7ADEC}" type="slidenum">
              <a:rPr lang="en-US" sz="1200"/>
              <a:pPr eaLnBrk="1" hangingPunct="1"/>
              <a:t>10</a:t>
            </a:fld>
            <a:endParaRPr lang="en-US" sz="1200"/>
          </a:p>
        </p:txBody>
      </p:sp>
      <p:sp>
        <p:nvSpPr>
          <p:cNvPr id="126979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r>
              <a:rPr lang="en-US">
                <a:latin typeface="Times New Roman" charset="0"/>
              </a:rPr>
              <a:t>Image taken from : http://www.prweb.com/releases/2011/9/prweb8800567.htm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Times New Roman" charset="0"/>
            </a:endParaRPr>
          </a:p>
        </p:txBody>
      </p:sp>
      <p:sp>
        <p:nvSpPr>
          <p:cNvPr id="1280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40412D87-B3FF-044F-B6DB-2973B52D1360}" type="slidenum">
              <a:rPr lang="en-US" sz="1200"/>
              <a:pPr eaLnBrk="1" hangingPunct="1"/>
              <a:t>11</a:t>
            </a:fld>
            <a:endParaRPr lang="en-US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9027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Times New Roman" charset="0"/>
            </a:endParaRPr>
          </a:p>
        </p:txBody>
      </p:sp>
      <p:sp>
        <p:nvSpPr>
          <p:cNvPr id="1290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0B5B88A7-D155-2047-A05B-F69D7A7E1B36}" type="slidenum">
              <a:rPr lang="en-US" sz="1200"/>
              <a:pPr eaLnBrk="1" hangingPunct="1"/>
              <a:t>12</a:t>
            </a:fld>
            <a:endParaRPr lang="en-US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0051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Times New Roman" charset="0"/>
            </a:endParaRPr>
          </a:p>
        </p:txBody>
      </p:sp>
      <p:sp>
        <p:nvSpPr>
          <p:cNvPr id="1300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C8D1F8DD-6AB6-634B-A6EB-0488FF69CA9C}" type="slidenum">
              <a:rPr lang="en-US" sz="1200"/>
              <a:pPr eaLnBrk="1" hangingPunct="1"/>
              <a:t>13</a:t>
            </a:fld>
            <a:endParaRPr lang="en-US"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1075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Times New Roman" charset="0"/>
            </a:endParaRPr>
          </a:p>
        </p:txBody>
      </p:sp>
      <p:sp>
        <p:nvSpPr>
          <p:cNvPr id="1310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7AC3797D-B248-AA4F-BE3A-0D55C3C9D837}" type="slidenum">
              <a:rPr lang="en-US" sz="1200"/>
              <a:pPr eaLnBrk="1" hangingPunct="1"/>
              <a:t>14</a:t>
            </a:fld>
            <a:endParaRPr lang="en-US" sz="12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2099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Times New Roman" charset="0"/>
            </a:endParaRPr>
          </a:p>
        </p:txBody>
      </p:sp>
      <p:sp>
        <p:nvSpPr>
          <p:cNvPr id="1321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381D9245-BAFC-6944-9B9D-794EBB35B90E}" type="slidenum">
              <a:rPr lang="en-US" sz="1200"/>
              <a:pPr eaLnBrk="1" hangingPunct="1"/>
              <a:t>15</a:t>
            </a:fld>
            <a:endParaRPr lang="en-US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2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Times New Roman" charset="0"/>
            </a:endParaRPr>
          </a:p>
        </p:txBody>
      </p:sp>
      <p:sp>
        <p:nvSpPr>
          <p:cNvPr id="1331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273FF4B0-3CD5-D245-A20E-1AD9588E6ABA}" type="slidenum">
              <a:rPr lang="en-US" sz="1200"/>
              <a:pPr eaLnBrk="1" hangingPunct="1"/>
              <a:t>16</a:t>
            </a:fld>
            <a:endParaRPr lang="en-US" sz="12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4147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Times New Roman" charset="0"/>
            </a:endParaRPr>
          </a:p>
        </p:txBody>
      </p:sp>
      <p:sp>
        <p:nvSpPr>
          <p:cNvPr id="1341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C4D07D24-E83C-E44F-89FB-DAA073E7A68F}" type="slidenum">
              <a:rPr lang="en-US" sz="1200"/>
              <a:pPr eaLnBrk="1" hangingPunct="1"/>
              <a:t>17</a:t>
            </a:fld>
            <a:endParaRPr lang="en-US" sz="120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5171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Times New Roman" charset="0"/>
            </a:endParaRPr>
          </a:p>
        </p:txBody>
      </p:sp>
      <p:sp>
        <p:nvSpPr>
          <p:cNvPr id="1351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D7659779-77A0-E64E-9614-FB372A210FCD}" type="slidenum">
              <a:rPr lang="en-US" sz="1200"/>
              <a:pPr eaLnBrk="1" hangingPunct="1"/>
              <a:t>18</a:t>
            </a:fld>
            <a:endParaRPr lang="en-US" sz="120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6195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Times New Roman" charset="0"/>
            </a:endParaRPr>
          </a:p>
        </p:txBody>
      </p:sp>
      <p:sp>
        <p:nvSpPr>
          <p:cNvPr id="1361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16D23C3E-C8A7-CD44-8807-FDE3E4BC6BBE}" type="slidenum">
              <a:rPr lang="en-US" sz="1200"/>
              <a:pPr eaLnBrk="1" hangingPunct="1"/>
              <a:t>19</a:t>
            </a:fld>
            <a:endParaRPr 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8787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Times New Roman" charset="0"/>
            </a:endParaRPr>
          </a:p>
        </p:txBody>
      </p:sp>
      <p:sp>
        <p:nvSpPr>
          <p:cNvPr id="1187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37BC9C86-9C0C-3F47-A43E-CBF2F01736B1}" type="slidenum">
              <a:rPr lang="en-US" sz="1200">
                <a:solidFill>
                  <a:srgbClr val="000000"/>
                </a:solidFill>
              </a:rPr>
              <a:pPr eaLnBrk="1" hangingPunct="1"/>
              <a:t>2</a:t>
            </a:fld>
            <a:endParaRPr lang="en-US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7219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Times New Roman" charset="0"/>
            </a:endParaRPr>
          </a:p>
        </p:txBody>
      </p:sp>
      <p:sp>
        <p:nvSpPr>
          <p:cNvPr id="1372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B5544848-64BA-694A-B376-E8B50EB78788}" type="slidenum">
              <a:rPr lang="en-US" sz="1200"/>
              <a:pPr eaLnBrk="1" hangingPunct="1"/>
              <a:t>20</a:t>
            </a:fld>
            <a:endParaRPr lang="en-US" sz="120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824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Times New Roman" charset="0"/>
            </a:endParaRPr>
          </a:p>
        </p:txBody>
      </p:sp>
      <p:sp>
        <p:nvSpPr>
          <p:cNvPr id="1382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4801224A-ACDD-8241-8ECE-F0E2D6CBB93B}" type="slidenum">
              <a:rPr lang="en-US" sz="1200"/>
              <a:pPr eaLnBrk="1" hangingPunct="1"/>
              <a:t>21</a:t>
            </a:fld>
            <a:endParaRPr lang="en-US" sz="120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9267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Times New Roman" charset="0"/>
            </a:endParaRPr>
          </a:p>
        </p:txBody>
      </p:sp>
      <p:sp>
        <p:nvSpPr>
          <p:cNvPr id="1392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D66A6696-709A-5C4E-8C45-834D2289FB15}" type="slidenum">
              <a:rPr lang="en-US" sz="1200"/>
              <a:pPr eaLnBrk="1" hangingPunct="1"/>
              <a:t>22</a:t>
            </a:fld>
            <a:endParaRPr lang="en-US" sz="120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0291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Times New Roman" charset="0"/>
            </a:endParaRPr>
          </a:p>
        </p:txBody>
      </p:sp>
      <p:sp>
        <p:nvSpPr>
          <p:cNvPr id="1402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2FA29A9B-BDBF-2B42-AFA1-85F1A05419B0}" type="slidenum">
              <a:rPr lang="en-US" sz="1200"/>
              <a:pPr eaLnBrk="1" hangingPunct="1"/>
              <a:t>23</a:t>
            </a:fld>
            <a:endParaRPr lang="en-US" sz="120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1315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Times New Roman" charset="0"/>
            </a:endParaRPr>
          </a:p>
        </p:txBody>
      </p:sp>
      <p:sp>
        <p:nvSpPr>
          <p:cNvPr id="1413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5D139513-74F8-6E45-B479-400494468758}" type="slidenum">
              <a:rPr lang="en-US" sz="1200"/>
              <a:pPr eaLnBrk="1" hangingPunct="1"/>
              <a:t>24</a:t>
            </a:fld>
            <a:endParaRPr lang="en-US" sz="120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2339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Times New Roman" charset="0"/>
            </a:endParaRPr>
          </a:p>
        </p:txBody>
      </p:sp>
      <p:sp>
        <p:nvSpPr>
          <p:cNvPr id="1423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AB44D95A-9EFF-3D4B-9A31-58A4D0B68B28}" type="slidenum">
              <a:rPr lang="en-US" sz="1200"/>
              <a:pPr eaLnBrk="1" hangingPunct="1"/>
              <a:t>25</a:t>
            </a:fld>
            <a:endParaRPr lang="en-US" sz="120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336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Times New Roman" charset="0"/>
            </a:endParaRPr>
          </a:p>
        </p:txBody>
      </p:sp>
      <p:sp>
        <p:nvSpPr>
          <p:cNvPr id="1433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FDD4A8B7-10B5-1E44-A100-B2AD29168CE8}" type="slidenum">
              <a:rPr lang="en-US" sz="1200"/>
              <a:pPr eaLnBrk="1" hangingPunct="1"/>
              <a:t>26</a:t>
            </a:fld>
            <a:endParaRPr lang="en-US" sz="120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4387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Times New Roman" charset="0"/>
            </a:endParaRPr>
          </a:p>
        </p:txBody>
      </p:sp>
      <p:sp>
        <p:nvSpPr>
          <p:cNvPr id="1443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FC7877EA-B260-6D49-B6B6-C98312DD860B}" type="slidenum">
              <a:rPr lang="en-US" sz="1200"/>
              <a:pPr eaLnBrk="1" hangingPunct="1"/>
              <a:t>27</a:t>
            </a:fld>
            <a:endParaRPr lang="en-US" sz="120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5411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Times New Roman" charset="0"/>
            </a:endParaRPr>
          </a:p>
        </p:txBody>
      </p:sp>
      <p:sp>
        <p:nvSpPr>
          <p:cNvPr id="1454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84FAD6CC-7CDB-6F45-A83B-6B95B0880928}" type="slidenum">
              <a:rPr lang="en-US" sz="1200"/>
              <a:pPr eaLnBrk="1" hangingPunct="1"/>
              <a:t>28</a:t>
            </a:fld>
            <a:endParaRPr 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9811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Times New Roman" charset="0"/>
            </a:endParaRPr>
          </a:p>
        </p:txBody>
      </p:sp>
      <p:sp>
        <p:nvSpPr>
          <p:cNvPr id="1198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C3DF70E8-DD53-0A48-86A8-A88383A6FE08}" type="slidenum">
              <a:rPr lang="en-US" sz="1200">
                <a:solidFill>
                  <a:srgbClr val="000000"/>
                </a:solidFill>
              </a:rPr>
              <a:pPr eaLnBrk="1" hangingPunct="1"/>
              <a:t>3</a:t>
            </a:fld>
            <a:endParaRPr lang="en-US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0835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Times New Roman" charset="0"/>
            </a:endParaRPr>
          </a:p>
        </p:txBody>
      </p:sp>
      <p:sp>
        <p:nvSpPr>
          <p:cNvPr id="1208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41CE6FB4-6975-464A-8F34-C9369B70142D}" type="slidenum">
              <a:rPr lang="en-US" sz="1200">
                <a:solidFill>
                  <a:srgbClr val="000000"/>
                </a:solidFill>
              </a:rPr>
              <a:pPr eaLnBrk="1" hangingPunct="1"/>
              <a:t>4</a:t>
            </a:fld>
            <a:endParaRPr lang="en-US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1859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Times New Roman" charset="0"/>
            </a:endParaRPr>
          </a:p>
        </p:txBody>
      </p:sp>
      <p:sp>
        <p:nvSpPr>
          <p:cNvPr id="1218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1F3FB126-218E-E940-80DC-FBB44E529889}" type="slidenum">
              <a:rPr lang="en-US" sz="1200">
                <a:solidFill>
                  <a:srgbClr val="000000"/>
                </a:solidFill>
              </a:rPr>
              <a:pPr eaLnBrk="1" hangingPunct="1"/>
              <a:t>5</a:t>
            </a:fld>
            <a:endParaRPr lang="en-US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28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Times New Roman" charset="0"/>
            </a:endParaRPr>
          </a:p>
        </p:txBody>
      </p:sp>
      <p:sp>
        <p:nvSpPr>
          <p:cNvPr id="1228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EE35CF45-84DC-2B4B-A747-68DF19C5B0E6}" type="slidenum">
              <a:rPr lang="en-US" sz="1200">
                <a:solidFill>
                  <a:srgbClr val="000000"/>
                </a:solidFill>
              </a:rPr>
              <a:pPr eaLnBrk="1" hangingPunct="1"/>
              <a:t>6</a:t>
            </a:fld>
            <a:endParaRPr lang="en-US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3907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Times New Roman" charset="0"/>
            </a:endParaRPr>
          </a:p>
        </p:txBody>
      </p:sp>
      <p:sp>
        <p:nvSpPr>
          <p:cNvPr id="1239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5695E971-DE65-FB4C-B55D-95433FB97D88}" type="slidenum">
              <a:rPr lang="en-US" sz="1200">
                <a:solidFill>
                  <a:srgbClr val="000000"/>
                </a:solidFill>
              </a:rPr>
              <a:pPr eaLnBrk="1" hangingPunct="1"/>
              <a:t>7</a:t>
            </a:fld>
            <a:endParaRPr lang="en-US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4931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Times New Roman" charset="0"/>
            </a:endParaRPr>
          </a:p>
        </p:txBody>
      </p:sp>
      <p:sp>
        <p:nvSpPr>
          <p:cNvPr id="1249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F6FE4835-CAF8-014B-B6ED-0ED394813426}" type="slidenum">
              <a:rPr lang="en-US" sz="1200">
                <a:solidFill>
                  <a:srgbClr val="000000"/>
                </a:solidFill>
              </a:rPr>
              <a:pPr eaLnBrk="1" hangingPunct="1"/>
              <a:t>8</a:t>
            </a:fld>
            <a:endParaRPr lang="en-US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5955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Times New Roman" charset="0"/>
            </a:endParaRPr>
          </a:p>
        </p:txBody>
      </p:sp>
      <p:sp>
        <p:nvSpPr>
          <p:cNvPr id="1259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9F6F58D8-80E7-0941-925B-BCF8A27EAFAF}" type="slidenum">
              <a:rPr lang="en-US" sz="1200"/>
              <a:pPr eaLnBrk="1" hangingPunct="1"/>
              <a:t>9</a:t>
            </a:fld>
            <a:endParaRPr 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24F5BD0-BF6B-DE44-962F-8B54C49522C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15575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2A9BBD3-4D7A-814E-90A7-11B4350E69B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13953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125CDDD-31A9-324B-9680-65A210CA0E0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43864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charset="0"/>
              </a:defRPr>
            </a:lvl1pPr>
          </a:lstStyle>
          <a:p>
            <a:fld id="{05C62202-6D11-4248-B7D6-E0931BCE389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95185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charset="0"/>
              </a:defRPr>
            </a:lvl1pPr>
          </a:lstStyle>
          <a:p>
            <a:fld id="{8CD01496-567B-1A4E-BA2D-3A88DDCC0BA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07476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charset="0"/>
              </a:defRPr>
            </a:lvl1pPr>
          </a:lstStyle>
          <a:p>
            <a:fld id="{7C3BE90F-10A6-7545-8ED0-6CB617F4CBE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4385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charset="0"/>
              </a:defRPr>
            </a:lvl1pPr>
          </a:lstStyle>
          <a:p>
            <a:fld id="{BA9C6D3C-155F-BC4C-9762-25AACE8AFC8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36735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charset="0"/>
              </a:defRPr>
            </a:lvl1pPr>
          </a:lstStyle>
          <a:p>
            <a:fld id="{6342898F-5615-964C-9400-8A1F4AA71DC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05693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charset="0"/>
              </a:defRPr>
            </a:lvl1pPr>
          </a:lstStyle>
          <a:p>
            <a:fld id="{3295E584-23F2-5D47-B8D3-CFB9EC1A7B5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604381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charset="0"/>
              </a:defRPr>
            </a:lvl1pPr>
          </a:lstStyle>
          <a:p>
            <a:fld id="{C63D18F2-751E-794F-B557-6BC949B4ABF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44616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charset="0"/>
              </a:defRPr>
            </a:lvl1pPr>
          </a:lstStyle>
          <a:p>
            <a:fld id="{ADC8C7F9-A46B-1543-943C-141C191AF8E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4143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EF89B95-807F-614C-ACC8-A491748011D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87187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charset="0"/>
              </a:defRPr>
            </a:lvl1pPr>
          </a:lstStyle>
          <a:p>
            <a:fld id="{CD06556B-B565-8D4D-8148-466FC0F8344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334253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charset="0"/>
              </a:defRPr>
            </a:lvl1pPr>
          </a:lstStyle>
          <a:p>
            <a:fld id="{5F386CC0-8449-7445-ABBF-BE53ABBA463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553775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charset="0"/>
              </a:defRPr>
            </a:lvl1pPr>
          </a:lstStyle>
          <a:p>
            <a:fld id="{972EA22D-5627-D84A-B98B-40BDB5EDEE0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49046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charset="0"/>
              </a:defRPr>
            </a:lvl1pPr>
          </a:lstStyle>
          <a:p>
            <a:fld id="{ABB2DC4B-70F1-5D46-992D-144D962C59A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282327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charset="0"/>
              </a:defRPr>
            </a:lvl1pPr>
          </a:lstStyle>
          <a:p>
            <a:fld id="{087C5B19-5FC6-2843-AB40-DCAB5FE6102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2418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charset="0"/>
              </a:defRPr>
            </a:lvl1pPr>
          </a:lstStyle>
          <a:p>
            <a:fld id="{F9DC131A-59F1-E748-84C6-81E4A095B64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657967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charset="0"/>
              </a:defRPr>
            </a:lvl1pPr>
          </a:lstStyle>
          <a:p>
            <a:fld id="{EC00D977-2F18-8942-B16E-F3642260F19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835293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charset="0"/>
              </a:defRPr>
            </a:lvl1pPr>
          </a:lstStyle>
          <a:p>
            <a:fld id="{48E967B9-B02E-5A4E-AF89-51F7F679C9F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522752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charset="0"/>
              </a:defRPr>
            </a:lvl1pPr>
          </a:lstStyle>
          <a:p>
            <a:fld id="{77C1A166-9FBA-5247-8760-1C4C89C2D01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627461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charset="0"/>
              </a:defRPr>
            </a:lvl1pPr>
          </a:lstStyle>
          <a:p>
            <a:fld id="{B342C513-E270-7841-90F2-BCCF0152E1F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53735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408038E-4672-0240-9B0C-DCE4077759F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459391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charset="0"/>
              </a:defRPr>
            </a:lvl1pPr>
          </a:lstStyle>
          <a:p>
            <a:fld id="{E14EE843-1BA6-C641-A47C-46CC72A1D43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122726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charset="0"/>
              </a:defRPr>
            </a:lvl1pPr>
          </a:lstStyle>
          <a:p>
            <a:fld id="{571877A2-D4D6-334E-85F4-6488BA1CD0E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465347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charset="0"/>
              </a:defRPr>
            </a:lvl1pPr>
          </a:lstStyle>
          <a:p>
            <a:fld id="{CFD14B66-A9CD-4546-BE67-B17348CF012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46768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charset="0"/>
              </a:defRPr>
            </a:lvl1pPr>
          </a:lstStyle>
          <a:p>
            <a:fld id="{8560BD47-11A3-8E4F-83B9-524D6B8BCBA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67848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charset="0"/>
              </a:defRPr>
            </a:lvl1pPr>
          </a:lstStyle>
          <a:p>
            <a:fld id="{760006FB-9A37-1D40-9032-F550BCC5AAC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170938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charset="0"/>
              </a:defRPr>
            </a:lvl1pPr>
          </a:lstStyle>
          <a:p>
            <a:fld id="{BA7047CD-01D0-8849-8DFF-A289D05C352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643796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charset="0"/>
              </a:defRPr>
            </a:lvl1pPr>
          </a:lstStyle>
          <a:p>
            <a:fld id="{C8574F48-3D4E-9D42-9CAA-188DB36E4CE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641343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charset="0"/>
              </a:defRPr>
            </a:lvl1pPr>
          </a:lstStyle>
          <a:p>
            <a:fld id="{319CC9AD-B4D2-B246-B3B7-CD47A03A47E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490119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charset="0"/>
              </a:defRPr>
            </a:lvl1pPr>
          </a:lstStyle>
          <a:p>
            <a:fld id="{BBA23E0C-74F3-A04C-A79A-163A83C93C0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019451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charset="0"/>
              </a:defRPr>
            </a:lvl1pPr>
          </a:lstStyle>
          <a:p>
            <a:fld id="{73F92D9D-46F7-9441-A5E6-25DAC5891B6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19599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E688D7F-DA72-2A40-9392-42DEDF77CD5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31670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charset="0"/>
              </a:defRPr>
            </a:lvl1pPr>
          </a:lstStyle>
          <a:p>
            <a:fld id="{95501D1B-BCA3-2F48-A000-A41523AF84F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20188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charset="0"/>
              </a:defRPr>
            </a:lvl1pPr>
          </a:lstStyle>
          <a:p>
            <a:fld id="{8FA6F30D-063D-0D43-9D0B-AB140975C5C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39479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charset="0"/>
              </a:defRPr>
            </a:lvl1pPr>
          </a:lstStyle>
          <a:p>
            <a:fld id="{8721DB70-F5A1-4E47-B85E-6B3C4469A54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698066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charset="0"/>
              </a:defRPr>
            </a:lvl1pPr>
          </a:lstStyle>
          <a:p>
            <a:fld id="{8317F61E-19DF-C343-9962-D7E9E8569B1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11701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charset="0"/>
              </a:defRPr>
            </a:lvl1pPr>
          </a:lstStyle>
          <a:p>
            <a:fld id="{F947441D-8590-E04B-8E25-5677BDD1B26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443013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charset="0"/>
              </a:defRPr>
            </a:lvl1pPr>
          </a:lstStyle>
          <a:p>
            <a:fld id="{1288A4FF-6FEA-E74F-89F8-CCAE5F095AF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109093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charset="0"/>
              </a:defRPr>
            </a:lvl1pPr>
          </a:lstStyle>
          <a:p>
            <a:fld id="{DC804C78-BB90-DB42-9AAB-46235F24097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43719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charset="0"/>
              </a:defRPr>
            </a:lvl1pPr>
          </a:lstStyle>
          <a:p>
            <a:fld id="{8DEAEA0A-F3C0-F24E-8A97-4E7942E2163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9255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charset="0"/>
              </a:defRPr>
            </a:lvl1pPr>
          </a:lstStyle>
          <a:p>
            <a:fld id="{6BE58C4B-7F30-9A4B-8603-55FB52963AF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61232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charset="0"/>
              </a:defRPr>
            </a:lvl1pPr>
          </a:lstStyle>
          <a:p>
            <a:fld id="{4C513D9C-D72D-8141-A0DF-8735D640FC5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13065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3BB31DE-5794-F649-A00D-BA0D4CD9333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125453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charset="0"/>
              </a:defRPr>
            </a:lvl1pPr>
          </a:lstStyle>
          <a:p>
            <a:fld id="{F2B29EC2-B790-4E4E-BC63-30277AF0D65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102472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charset="0"/>
              </a:defRPr>
            </a:lvl1pPr>
          </a:lstStyle>
          <a:p>
            <a:fld id="{E902925E-0915-654C-8D64-2377300B5AC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823236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charset="0"/>
              </a:defRPr>
            </a:lvl1pPr>
          </a:lstStyle>
          <a:p>
            <a:fld id="{7BC3116D-874B-9B4D-9962-D18787FBED4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582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charset="0"/>
              </a:defRPr>
            </a:lvl1pPr>
          </a:lstStyle>
          <a:p>
            <a:fld id="{547B6B78-4EAD-F44C-994E-5A62A3D57B0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925797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charset="0"/>
              </a:defRPr>
            </a:lvl1pPr>
          </a:lstStyle>
          <a:p>
            <a:fld id="{CF0CEDDD-CBF1-B54B-9070-3A20692570E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522909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charset="0"/>
              </a:defRPr>
            </a:lvl1pPr>
          </a:lstStyle>
          <a:p>
            <a:fld id="{9FF1C986-BD0D-6943-8546-565A63C0628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909843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charset="0"/>
              </a:defRPr>
            </a:lvl1pPr>
          </a:lstStyle>
          <a:p>
            <a:fld id="{5AF2E40A-36D7-B743-8F9C-98299AECCA2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707122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charset="0"/>
              </a:defRPr>
            </a:lvl1pPr>
          </a:lstStyle>
          <a:p>
            <a:fld id="{02B3E5D6-5942-EC42-AB15-E935F3809F1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457041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charset="0"/>
              </a:defRPr>
            </a:lvl1pPr>
          </a:lstStyle>
          <a:p>
            <a:fld id="{3EEBA963-4A9F-C546-A7F2-5B4FAC59D22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75859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charset="0"/>
              </a:defRPr>
            </a:lvl1pPr>
          </a:lstStyle>
          <a:p>
            <a:fld id="{8C82674F-F42C-4B4E-8845-F9535C82F3D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1829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3B19EE5-0A53-344E-8E6F-7A3706CCDF4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33266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charset="0"/>
              </a:defRPr>
            </a:lvl1pPr>
          </a:lstStyle>
          <a:p>
            <a:fld id="{90BEE1C9-969B-B341-81AD-425213DE626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25073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charset="0"/>
              </a:defRPr>
            </a:lvl1pPr>
          </a:lstStyle>
          <a:p>
            <a:fld id="{6D3C2EC9-39BF-5C4F-A3D6-BF12781DDFF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146876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charset="0"/>
              </a:defRPr>
            </a:lvl1pPr>
          </a:lstStyle>
          <a:p>
            <a:fld id="{F1A3A661-669B-8346-B2C3-9620390518E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54321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charset="0"/>
              </a:defRPr>
            </a:lvl1pPr>
          </a:lstStyle>
          <a:p>
            <a:fld id="{9B0F2B44-628E-9844-B1F3-EEA0B188FB7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98723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charset="0"/>
              </a:defRPr>
            </a:lvl1pPr>
          </a:lstStyle>
          <a:p>
            <a:fld id="{EDD6D318-5E8C-394A-B6E4-9D1CEF9993A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814653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charset="0"/>
              </a:defRPr>
            </a:lvl1pPr>
          </a:lstStyle>
          <a:p>
            <a:fld id="{7AEF3F9A-6A37-2340-B2A7-1AC6AEA52DD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20700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charset="0"/>
              </a:defRPr>
            </a:lvl1pPr>
          </a:lstStyle>
          <a:p>
            <a:fld id="{50971DAE-1ADE-104F-AF77-A57D8B8FA0D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779819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charset="0"/>
              </a:defRPr>
            </a:lvl1pPr>
          </a:lstStyle>
          <a:p>
            <a:fld id="{5A44D2F9-9326-C94E-8E04-41018B721B7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1886302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charset="0"/>
              </a:defRPr>
            </a:lvl1pPr>
          </a:lstStyle>
          <a:p>
            <a:fld id="{99028691-B42B-0F47-BEFD-A971CE35C3C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389977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charset="0"/>
              </a:defRPr>
            </a:lvl1pPr>
          </a:lstStyle>
          <a:p>
            <a:fld id="{7CCDC62E-EE72-4142-83FA-5E771B07410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2163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38CF78B-2431-704F-A3E0-8F88AE6B369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1258177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charset="0"/>
              </a:defRPr>
            </a:lvl1pPr>
          </a:lstStyle>
          <a:p>
            <a:fld id="{A1F67A0B-F158-D14F-AC8A-305AC5093F9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8742931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charset="0"/>
              </a:defRPr>
            </a:lvl1pPr>
          </a:lstStyle>
          <a:p>
            <a:fld id="{587FC919-83F4-DA49-B5EE-C7FF904B9D7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701029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charset="0"/>
              </a:defRPr>
            </a:lvl1pPr>
          </a:lstStyle>
          <a:p>
            <a:fld id="{BB74C441-6F99-574E-B230-FB178963166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711842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charset="0"/>
              </a:defRPr>
            </a:lvl1pPr>
          </a:lstStyle>
          <a:p>
            <a:fld id="{A335FE70-E04C-C24E-BCC6-945045EEBC1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14528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charset="0"/>
              </a:defRPr>
            </a:lvl1pPr>
          </a:lstStyle>
          <a:p>
            <a:fld id="{0A2387A0-1CBF-264F-84AA-F25B06B8E6A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99812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charset="0"/>
              </a:defRPr>
            </a:lvl1pPr>
          </a:lstStyle>
          <a:p>
            <a:fld id="{FE597EA4-DDBB-0545-B303-5E2FA3A87AC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6767847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charset="0"/>
              </a:defRPr>
            </a:lvl1pPr>
          </a:lstStyle>
          <a:p>
            <a:fld id="{DCCB04DE-1827-4B49-933A-BEC202005AC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6338941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charset="0"/>
              </a:defRPr>
            </a:lvl1pPr>
          </a:lstStyle>
          <a:p>
            <a:fld id="{1C12F575-FF7D-4E41-AACD-75912A90644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2521641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charset="0"/>
              </a:defRPr>
            </a:lvl1pPr>
          </a:lstStyle>
          <a:p>
            <a:fld id="{753F7DCB-C055-D04C-807D-0AA9A13F878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676643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charset="0"/>
              </a:defRPr>
            </a:lvl1pPr>
          </a:lstStyle>
          <a:p>
            <a:fld id="{02A853BF-AD39-894F-BC84-897B86F8BCD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4134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60D4FB-9814-F94C-8095-5C6CD7DA744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811158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charset="0"/>
              </a:defRPr>
            </a:lvl1pPr>
          </a:lstStyle>
          <a:p>
            <a:fld id="{5807A2F1-4C6D-A145-B3E7-9F1F61862A1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124075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charset="0"/>
              </a:defRPr>
            </a:lvl1pPr>
          </a:lstStyle>
          <a:p>
            <a:fld id="{00244933-11E9-F54D-84E0-226F94D46F3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1219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charset="0"/>
              </a:defRPr>
            </a:lvl1pPr>
          </a:lstStyle>
          <a:p>
            <a:fld id="{D2608971-9063-7E4B-A9F0-798AA4AFC00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224212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charset="0"/>
              </a:defRPr>
            </a:lvl1pPr>
          </a:lstStyle>
          <a:p>
            <a:fld id="{03CCE2F9-1DA7-E842-B01E-52893241674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3378554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charset="0"/>
              </a:defRPr>
            </a:lvl1pPr>
          </a:lstStyle>
          <a:p>
            <a:fld id="{6B6DDD16-2E45-1D4E-881F-ABEAEE256CC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2414216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charset="0"/>
              </a:defRPr>
            </a:lvl1pPr>
          </a:lstStyle>
          <a:p>
            <a:fld id="{34F53B27-68C4-A448-B749-D1B6BB41228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931083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charset="0"/>
              </a:defRPr>
            </a:lvl1pPr>
          </a:lstStyle>
          <a:p>
            <a:fld id="{2B357A0D-A208-A649-94EF-6F162584C8F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3320012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charset="0"/>
              </a:defRPr>
            </a:lvl1pPr>
          </a:lstStyle>
          <a:p>
            <a:fld id="{C7B33FB3-3FF2-2F48-925D-B1FA3A40EE2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787962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charset="0"/>
              </a:defRPr>
            </a:lvl1pPr>
          </a:lstStyle>
          <a:p>
            <a:fld id="{75CE1F74-CC81-A74C-88CB-19F8F98F201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6344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1DA005F-D0ED-F540-A8A3-4241DFD193C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54425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3.xml"/><Relationship Id="rId12" Type="http://schemas.openxmlformats.org/officeDocument/2006/relationships/theme" Target="../theme/theme3.xml"/><Relationship Id="rId1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44.xml"/><Relationship Id="rId12" Type="http://schemas.openxmlformats.org/officeDocument/2006/relationships/theme" Target="../theme/theme4.xml"/><Relationship Id="rId1" Type="http://schemas.openxmlformats.org/officeDocument/2006/relationships/slideLayout" Target="../slideLayouts/slideLayout34.xml"/><Relationship Id="rId2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8.xml"/><Relationship Id="rId6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0.xml"/><Relationship Id="rId8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55.xml"/><Relationship Id="rId12" Type="http://schemas.openxmlformats.org/officeDocument/2006/relationships/theme" Target="../theme/theme5.xml"/><Relationship Id="rId1" Type="http://schemas.openxmlformats.org/officeDocument/2006/relationships/slideLayout" Target="../slideLayouts/slideLayout45.xml"/><Relationship Id="rId2" Type="http://schemas.openxmlformats.org/officeDocument/2006/relationships/slideLayout" Target="../slideLayouts/slideLayout46.xml"/><Relationship Id="rId3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1.xml"/><Relationship Id="rId8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4.xml"/></Relationships>
</file>

<file path=ppt/slideMasters/_rels/slideMaster6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66.xml"/><Relationship Id="rId12" Type="http://schemas.openxmlformats.org/officeDocument/2006/relationships/theme" Target="../theme/theme6.xml"/><Relationship Id="rId1" Type="http://schemas.openxmlformats.org/officeDocument/2006/relationships/slideLayout" Target="../slideLayouts/slideLayout56.xml"/><Relationship Id="rId2" Type="http://schemas.openxmlformats.org/officeDocument/2006/relationships/slideLayout" Target="../slideLayouts/slideLayout57.xml"/><Relationship Id="rId3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9.xml"/><Relationship Id="rId5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2.xml"/><Relationship Id="rId8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5.xml"/></Relationships>
</file>

<file path=ppt/slideMasters/_rels/slideMaster7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77.xml"/><Relationship Id="rId12" Type="http://schemas.openxmlformats.org/officeDocument/2006/relationships/theme" Target="../theme/theme7.xml"/><Relationship Id="rId1" Type="http://schemas.openxmlformats.org/officeDocument/2006/relationships/slideLayout" Target="../slideLayouts/slideLayout67.xml"/><Relationship Id="rId2" Type="http://schemas.openxmlformats.org/officeDocument/2006/relationships/slideLayout" Target="../slideLayouts/slideLayout68.xml"/><Relationship Id="rId3" Type="http://schemas.openxmlformats.org/officeDocument/2006/relationships/slideLayout" Target="../slideLayouts/slideLayout69.xml"/><Relationship Id="rId4" Type="http://schemas.openxmlformats.org/officeDocument/2006/relationships/slideLayout" Target="../slideLayouts/slideLayout70.xml"/><Relationship Id="rId5" Type="http://schemas.openxmlformats.org/officeDocument/2006/relationships/slideLayout" Target="../slideLayouts/slideLayout71.xml"/><Relationship Id="rId6" Type="http://schemas.openxmlformats.org/officeDocument/2006/relationships/slideLayout" Target="../slideLayouts/slideLayout72.xml"/><Relationship Id="rId7" Type="http://schemas.openxmlformats.org/officeDocument/2006/relationships/slideLayout" Target="../slideLayouts/slideLayout73.xml"/><Relationship Id="rId8" Type="http://schemas.openxmlformats.org/officeDocument/2006/relationships/slideLayout" Target="../slideLayouts/slideLayout74.xml"/><Relationship Id="rId9" Type="http://schemas.openxmlformats.org/officeDocument/2006/relationships/slideLayout" Target="../slideLayouts/slideLayout75.xml"/><Relationship Id="rId10" Type="http://schemas.openxmlformats.org/officeDocument/2006/relationships/slideLayout" Target="../slideLayouts/slideLayout76.xml"/></Relationships>
</file>

<file path=ppt/slideMasters/_rels/slideMaster8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88.xml"/><Relationship Id="rId12" Type="http://schemas.openxmlformats.org/officeDocument/2006/relationships/theme" Target="../theme/theme8.xml"/><Relationship Id="rId1" Type="http://schemas.openxmlformats.org/officeDocument/2006/relationships/slideLayout" Target="../slideLayouts/slideLayout78.xml"/><Relationship Id="rId2" Type="http://schemas.openxmlformats.org/officeDocument/2006/relationships/slideLayout" Target="../slideLayouts/slideLayout79.xml"/><Relationship Id="rId3" Type="http://schemas.openxmlformats.org/officeDocument/2006/relationships/slideLayout" Target="../slideLayouts/slideLayout80.xml"/><Relationship Id="rId4" Type="http://schemas.openxmlformats.org/officeDocument/2006/relationships/slideLayout" Target="../slideLayouts/slideLayout81.xml"/><Relationship Id="rId5" Type="http://schemas.openxmlformats.org/officeDocument/2006/relationships/slideLayout" Target="../slideLayouts/slideLayout82.xml"/><Relationship Id="rId6" Type="http://schemas.openxmlformats.org/officeDocument/2006/relationships/slideLayout" Target="../slideLayouts/slideLayout83.xml"/><Relationship Id="rId7" Type="http://schemas.openxmlformats.org/officeDocument/2006/relationships/slideLayout" Target="../slideLayouts/slideLayout84.xml"/><Relationship Id="rId8" Type="http://schemas.openxmlformats.org/officeDocument/2006/relationships/slideLayout" Target="../slideLayouts/slideLayout85.xml"/><Relationship Id="rId9" Type="http://schemas.openxmlformats.org/officeDocument/2006/relationships/slideLayout" Target="../slideLayouts/slideLayout86.xml"/><Relationship Id="rId10" Type="http://schemas.openxmlformats.org/officeDocument/2006/relationships/slideLayout" Target="../slideLayouts/slideLayout8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8C4AF95-AF7F-AF4E-A0B8-F25A8870FA52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29" r:id="rId1"/>
    <p:sldLayoutId id="2147484130" r:id="rId2"/>
    <p:sldLayoutId id="2147484131" r:id="rId3"/>
    <p:sldLayoutId id="2147484132" r:id="rId4"/>
    <p:sldLayoutId id="2147484133" r:id="rId5"/>
    <p:sldLayoutId id="2147484134" r:id="rId6"/>
    <p:sldLayoutId id="2147484135" r:id="rId7"/>
    <p:sldLayoutId id="2147484136" r:id="rId8"/>
    <p:sldLayoutId id="2147484137" r:id="rId9"/>
    <p:sldLayoutId id="2147484138" r:id="rId10"/>
    <p:sldLayoutId id="214748413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charset="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Arial" charset="0"/>
              </a:defRPr>
            </a:lvl1pPr>
          </a:lstStyle>
          <a:p>
            <a:fld id="{3F0F9FF6-F385-FF48-B5BE-E9719BFD4718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2055" name="Text Box 7"/>
          <p:cNvSpPr txBox="1">
            <a:spLocks noChangeArrowheads="1"/>
          </p:cNvSpPr>
          <p:nvPr userDrawn="1"/>
        </p:nvSpPr>
        <p:spPr bwMode="auto">
          <a:xfrm>
            <a:off x="2971800" y="6477000"/>
            <a:ext cx="3276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1000">
                <a:solidFill>
                  <a:srgbClr val="000000"/>
                </a:solidFill>
                <a:latin typeface="Verdana" charset="0"/>
              </a:rPr>
              <a:t>©2013 Biometrics Health; 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40" r:id="rId1"/>
    <p:sldLayoutId id="2147484141" r:id="rId2"/>
    <p:sldLayoutId id="2147484142" r:id="rId3"/>
    <p:sldLayoutId id="2147484143" r:id="rId4"/>
    <p:sldLayoutId id="2147484144" r:id="rId5"/>
    <p:sldLayoutId id="2147484145" r:id="rId6"/>
    <p:sldLayoutId id="2147484146" r:id="rId7"/>
    <p:sldLayoutId id="2147484147" r:id="rId8"/>
    <p:sldLayoutId id="2147484148" r:id="rId9"/>
    <p:sldLayoutId id="2147484149" r:id="rId10"/>
    <p:sldLayoutId id="214748415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charset="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Arial" charset="0"/>
              </a:defRPr>
            </a:lvl1pPr>
          </a:lstStyle>
          <a:p>
            <a:fld id="{16DE4CE8-74A9-F04E-B08C-A56130C37FB6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3079" name="Text Box 7"/>
          <p:cNvSpPr txBox="1">
            <a:spLocks noChangeArrowheads="1"/>
          </p:cNvSpPr>
          <p:nvPr userDrawn="1"/>
        </p:nvSpPr>
        <p:spPr bwMode="auto">
          <a:xfrm>
            <a:off x="2971800" y="6477000"/>
            <a:ext cx="3276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1000">
                <a:solidFill>
                  <a:srgbClr val="000000"/>
                </a:solidFill>
                <a:latin typeface="Verdana" charset="0"/>
              </a:rPr>
              <a:t>©2013 Biometrics Health; 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51" r:id="rId1"/>
    <p:sldLayoutId id="2147484152" r:id="rId2"/>
    <p:sldLayoutId id="2147484153" r:id="rId3"/>
    <p:sldLayoutId id="2147484154" r:id="rId4"/>
    <p:sldLayoutId id="2147484155" r:id="rId5"/>
    <p:sldLayoutId id="2147484156" r:id="rId6"/>
    <p:sldLayoutId id="2147484157" r:id="rId7"/>
    <p:sldLayoutId id="2147484158" r:id="rId8"/>
    <p:sldLayoutId id="2147484159" r:id="rId9"/>
    <p:sldLayoutId id="2147484160" r:id="rId10"/>
    <p:sldLayoutId id="214748416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charset="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Arial" charset="0"/>
              </a:defRPr>
            </a:lvl1pPr>
          </a:lstStyle>
          <a:p>
            <a:fld id="{175E1D0C-D467-AF4E-A306-76CA8A3F4157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4103" name="Text Box 7"/>
          <p:cNvSpPr txBox="1">
            <a:spLocks noChangeArrowheads="1"/>
          </p:cNvSpPr>
          <p:nvPr userDrawn="1"/>
        </p:nvSpPr>
        <p:spPr bwMode="auto">
          <a:xfrm>
            <a:off x="2971800" y="6477000"/>
            <a:ext cx="3276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1000">
                <a:solidFill>
                  <a:srgbClr val="000000"/>
                </a:solidFill>
                <a:latin typeface="Verdana" charset="0"/>
              </a:rPr>
              <a:t>©2013 Biometrics Health; 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62" r:id="rId1"/>
    <p:sldLayoutId id="2147484163" r:id="rId2"/>
    <p:sldLayoutId id="2147484164" r:id="rId3"/>
    <p:sldLayoutId id="2147484165" r:id="rId4"/>
    <p:sldLayoutId id="2147484166" r:id="rId5"/>
    <p:sldLayoutId id="2147484167" r:id="rId6"/>
    <p:sldLayoutId id="2147484168" r:id="rId7"/>
    <p:sldLayoutId id="2147484169" r:id="rId8"/>
    <p:sldLayoutId id="2147484170" r:id="rId9"/>
    <p:sldLayoutId id="2147484171" r:id="rId10"/>
    <p:sldLayoutId id="214748417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charset="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Arial" charset="0"/>
              </a:defRPr>
            </a:lvl1pPr>
          </a:lstStyle>
          <a:p>
            <a:fld id="{1A008081-7A7A-B748-A0DE-E491FC6573EA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5127" name="Text Box 7"/>
          <p:cNvSpPr txBox="1">
            <a:spLocks noChangeArrowheads="1"/>
          </p:cNvSpPr>
          <p:nvPr userDrawn="1"/>
        </p:nvSpPr>
        <p:spPr bwMode="auto">
          <a:xfrm>
            <a:off x="2971800" y="6477000"/>
            <a:ext cx="3276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1000">
                <a:solidFill>
                  <a:srgbClr val="000000"/>
                </a:solidFill>
                <a:latin typeface="Verdana" charset="0"/>
              </a:rPr>
              <a:t>©2013 Biometrics Health; 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73" r:id="rId1"/>
    <p:sldLayoutId id="2147484174" r:id="rId2"/>
    <p:sldLayoutId id="2147484175" r:id="rId3"/>
    <p:sldLayoutId id="2147484176" r:id="rId4"/>
    <p:sldLayoutId id="2147484177" r:id="rId5"/>
    <p:sldLayoutId id="2147484178" r:id="rId6"/>
    <p:sldLayoutId id="2147484179" r:id="rId7"/>
    <p:sldLayoutId id="2147484180" r:id="rId8"/>
    <p:sldLayoutId id="2147484181" r:id="rId9"/>
    <p:sldLayoutId id="2147484182" r:id="rId10"/>
    <p:sldLayoutId id="21474841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charset="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Arial" charset="0"/>
              </a:defRPr>
            </a:lvl1pPr>
          </a:lstStyle>
          <a:p>
            <a:fld id="{32848F3B-6C14-1343-A448-A4B6F1C5074E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151" name="Text Box 7"/>
          <p:cNvSpPr txBox="1">
            <a:spLocks noChangeArrowheads="1"/>
          </p:cNvSpPr>
          <p:nvPr userDrawn="1"/>
        </p:nvSpPr>
        <p:spPr bwMode="auto">
          <a:xfrm>
            <a:off x="2971800" y="6477000"/>
            <a:ext cx="3276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1000">
                <a:solidFill>
                  <a:srgbClr val="000000"/>
                </a:solidFill>
                <a:latin typeface="Verdana" charset="0"/>
              </a:rPr>
              <a:t>©2013 Biometrics Health; 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84" r:id="rId1"/>
    <p:sldLayoutId id="2147484185" r:id="rId2"/>
    <p:sldLayoutId id="2147484186" r:id="rId3"/>
    <p:sldLayoutId id="2147484187" r:id="rId4"/>
    <p:sldLayoutId id="2147484188" r:id="rId5"/>
    <p:sldLayoutId id="2147484189" r:id="rId6"/>
    <p:sldLayoutId id="2147484190" r:id="rId7"/>
    <p:sldLayoutId id="2147484191" r:id="rId8"/>
    <p:sldLayoutId id="2147484192" r:id="rId9"/>
    <p:sldLayoutId id="2147484193" r:id="rId10"/>
    <p:sldLayoutId id="214748419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charset="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Arial" charset="0"/>
              </a:defRPr>
            </a:lvl1pPr>
          </a:lstStyle>
          <a:p>
            <a:fld id="{1BD8A4B9-CB6D-FD42-8DE6-E847C01FB2FD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175" name="Text Box 7"/>
          <p:cNvSpPr txBox="1">
            <a:spLocks noChangeArrowheads="1"/>
          </p:cNvSpPr>
          <p:nvPr userDrawn="1"/>
        </p:nvSpPr>
        <p:spPr bwMode="auto">
          <a:xfrm>
            <a:off x="2971800" y="6477000"/>
            <a:ext cx="3276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1000">
                <a:solidFill>
                  <a:srgbClr val="000000"/>
                </a:solidFill>
                <a:latin typeface="Verdana" charset="0"/>
              </a:rPr>
              <a:t>©2013 Biometrics Health; 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95" r:id="rId1"/>
    <p:sldLayoutId id="2147484196" r:id="rId2"/>
    <p:sldLayoutId id="2147484197" r:id="rId3"/>
    <p:sldLayoutId id="2147484198" r:id="rId4"/>
    <p:sldLayoutId id="2147484199" r:id="rId5"/>
    <p:sldLayoutId id="2147484200" r:id="rId6"/>
    <p:sldLayoutId id="2147484201" r:id="rId7"/>
    <p:sldLayoutId id="2147484202" r:id="rId8"/>
    <p:sldLayoutId id="2147484203" r:id="rId9"/>
    <p:sldLayoutId id="2147484204" r:id="rId10"/>
    <p:sldLayoutId id="214748420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charset="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Arial" charset="0"/>
              </a:defRPr>
            </a:lvl1pPr>
          </a:lstStyle>
          <a:p>
            <a:fld id="{F3360E4C-3B81-9C42-B26C-B5F1D78ADB21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8199" name="Text Box 7"/>
          <p:cNvSpPr txBox="1">
            <a:spLocks noChangeArrowheads="1"/>
          </p:cNvSpPr>
          <p:nvPr userDrawn="1"/>
        </p:nvSpPr>
        <p:spPr bwMode="auto">
          <a:xfrm>
            <a:off x="2971800" y="6477000"/>
            <a:ext cx="3276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1000">
                <a:solidFill>
                  <a:srgbClr val="000000"/>
                </a:solidFill>
                <a:latin typeface="Verdana" charset="0"/>
              </a:rPr>
              <a:t>©2013 Biometrics Health; 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06" r:id="rId1"/>
    <p:sldLayoutId id="2147484207" r:id="rId2"/>
    <p:sldLayoutId id="2147484208" r:id="rId3"/>
    <p:sldLayoutId id="2147484209" r:id="rId4"/>
    <p:sldLayoutId id="2147484210" r:id="rId5"/>
    <p:sldLayoutId id="2147484211" r:id="rId6"/>
    <p:sldLayoutId id="2147484212" r:id="rId7"/>
    <p:sldLayoutId id="2147484213" r:id="rId8"/>
    <p:sldLayoutId id="2147484214" r:id="rId9"/>
    <p:sldLayoutId id="2147484215" r:id="rId10"/>
    <p:sldLayoutId id="214748421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charset="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6" Type="http://schemas.openxmlformats.org/officeDocument/2006/relationships/image" Target="../media/image4.png"/><Relationship Id="rId7" Type="http://schemas.openxmlformats.org/officeDocument/2006/relationships/image" Target="../media/image5.png"/><Relationship Id="rId8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1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4" Type="http://schemas.openxmlformats.org/officeDocument/2006/relationships/image" Target="../media/image16.png"/><Relationship Id="rId5" Type="http://schemas.openxmlformats.org/officeDocument/2006/relationships/image" Target="../media/image33.png"/><Relationship Id="rId6" Type="http://schemas.openxmlformats.org/officeDocument/2006/relationships/image" Target="../media/image29.png"/><Relationship Id="rId7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34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4" Type="http://schemas.openxmlformats.org/officeDocument/2006/relationships/image" Target="../media/image17.png"/><Relationship Id="rId5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3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4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41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3.png"/><Relationship Id="rId5" Type="http://schemas.openxmlformats.org/officeDocument/2006/relationships/image" Target="../media/image5.png"/><Relationship Id="rId6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7" Type="http://schemas.openxmlformats.org/officeDocument/2006/relationships/image" Target="../media/image11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5" Type="http://schemas.openxmlformats.org/officeDocument/2006/relationships/image" Target="../media/image14.png"/><Relationship Id="rId6" Type="http://schemas.openxmlformats.org/officeDocument/2006/relationships/image" Target="../media/image15.png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5" Type="http://schemas.openxmlformats.org/officeDocument/2006/relationships/image" Target="../media/image18.png"/><Relationship Id="rId6" Type="http://schemas.openxmlformats.org/officeDocument/2006/relationships/image" Target="../media/image19.png"/><Relationship Id="rId1" Type="http://schemas.openxmlformats.org/officeDocument/2006/relationships/slideLayout" Target="../slideLayouts/slideLayout35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21.png"/><Relationship Id="rId5" Type="http://schemas.openxmlformats.org/officeDocument/2006/relationships/image" Target="../media/image10.png"/><Relationship Id="rId6" Type="http://schemas.openxmlformats.org/officeDocument/2006/relationships/image" Target="../media/image22.png"/><Relationship Id="rId1" Type="http://schemas.openxmlformats.org/officeDocument/2006/relationships/slideLayout" Target="../slideLayouts/slideLayout46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4" Type="http://schemas.openxmlformats.org/officeDocument/2006/relationships/image" Target="../media/image24.png"/><Relationship Id="rId5" Type="http://schemas.openxmlformats.org/officeDocument/2006/relationships/image" Target="../media/image25.png"/><Relationship Id="rId6" Type="http://schemas.openxmlformats.org/officeDocument/2006/relationships/image" Target="../media/image26.png"/><Relationship Id="rId7" Type="http://schemas.openxmlformats.org/officeDocument/2006/relationships/image" Target="../media/image27.png"/><Relationship Id="rId1" Type="http://schemas.openxmlformats.org/officeDocument/2006/relationships/slideLayout" Target="../slideLayouts/slideLayout57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4" Type="http://schemas.openxmlformats.org/officeDocument/2006/relationships/image" Target="../media/image29.png"/><Relationship Id="rId5" Type="http://schemas.openxmlformats.org/officeDocument/2006/relationships/image" Target="../media/image30.png"/><Relationship Id="rId1" Type="http://schemas.openxmlformats.org/officeDocument/2006/relationships/slideLayout" Target="../slideLayouts/slideLayout68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533400"/>
            <a:ext cx="8350250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8806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2590800"/>
            <a:ext cx="7772400" cy="1371600"/>
          </a:xfrm>
        </p:spPr>
        <p:txBody>
          <a:bodyPr/>
          <a:lstStyle/>
          <a:p>
            <a:pPr eaLnBrk="1" hangingPunct="1"/>
            <a:r>
              <a:rPr lang="en-US">
                <a:latin typeface="Comic Sans MS" charset="0"/>
              </a:rPr>
              <a:t>My Plate and Food Groups</a:t>
            </a:r>
          </a:p>
        </p:txBody>
      </p:sp>
      <p:sp>
        <p:nvSpPr>
          <p:cNvPr id="88068" name="Rectangle 8"/>
          <p:cNvSpPr>
            <a:spLocks noChangeArrowheads="1"/>
          </p:cNvSpPr>
          <p:nvPr/>
        </p:nvSpPr>
        <p:spPr bwMode="auto">
          <a:xfrm>
            <a:off x="2286000" y="6384925"/>
            <a:ext cx="4572000" cy="47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000">
                <a:latin typeface="Verdana" charset="0"/>
              </a:rPr>
              <a:t>Visit us at www.fit4kidz.us</a:t>
            </a:r>
          </a:p>
          <a:p>
            <a:pPr algn="ctr">
              <a:spcBef>
                <a:spcPct val="50000"/>
              </a:spcBef>
            </a:pPr>
            <a:r>
              <a:rPr lang="en-US" sz="1000">
                <a:latin typeface="Verdana" charset="0"/>
              </a:rPr>
              <a:t>© 2013 Biometrics Health; All rights reserved. </a:t>
            </a:r>
          </a:p>
        </p:txBody>
      </p:sp>
      <p:pic>
        <p:nvPicPr>
          <p:cNvPr id="8806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238625"/>
            <a:ext cx="1920875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8807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4711700"/>
            <a:ext cx="1566863" cy="1474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8807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5375" y="4318000"/>
            <a:ext cx="725488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88072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4400" y="4238625"/>
            <a:ext cx="1390650" cy="190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88073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1825" y="4430713"/>
            <a:ext cx="1243013" cy="175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Comic Sans MS" charset="0"/>
              </a:rPr>
              <a:t>What and how much to put on my Plate?</a:t>
            </a:r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4395788"/>
          </a:xfrm>
        </p:spPr>
        <p:txBody>
          <a:bodyPr/>
          <a:lstStyle/>
          <a:p>
            <a:pPr eaLnBrk="1" hangingPunct="1">
              <a:buFontTx/>
              <a:buNone/>
            </a:pPr>
            <a:endParaRPr lang="en-US" sz="2800" i="1">
              <a:latin typeface="Times New Roman" charset="0"/>
            </a:endParaRPr>
          </a:p>
          <a:p>
            <a:pPr eaLnBrk="1" hangingPunct="1">
              <a:buFontTx/>
              <a:buNone/>
            </a:pPr>
            <a:endParaRPr lang="en-US" sz="2800" i="1">
              <a:latin typeface="Times New Roman" charset="0"/>
            </a:endParaRPr>
          </a:p>
          <a:p>
            <a:pPr eaLnBrk="1" hangingPunct="1">
              <a:buFontTx/>
              <a:buNone/>
            </a:pPr>
            <a:endParaRPr lang="en-US" sz="2800" i="1">
              <a:latin typeface="Times New Roman" charset="0"/>
            </a:endParaRPr>
          </a:p>
          <a:p>
            <a:pPr eaLnBrk="1" hangingPunct="1">
              <a:buFontTx/>
              <a:buNone/>
            </a:pPr>
            <a:endParaRPr lang="en-US" sz="2800" i="1">
              <a:latin typeface="Times New Roman" charset="0"/>
            </a:endParaRPr>
          </a:p>
          <a:p>
            <a:pPr eaLnBrk="1" hangingPunct="1">
              <a:buFontTx/>
              <a:buNone/>
            </a:pPr>
            <a:endParaRPr lang="en-US" sz="2800" i="1">
              <a:latin typeface="Times New Roman" charset="0"/>
            </a:endParaRPr>
          </a:p>
          <a:p>
            <a:pPr eaLnBrk="1" hangingPunct="1">
              <a:buFontTx/>
              <a:buNone/>
            </a:pPr>
            <a:endParaRPr lang="en-US" sz="2800" i="1">
              <a:latin typeface="Times New Roman" charset="0"/>
            </a:endParaRPr>
          </a:p>
          <a:p>
            <a:pPr eaLnBrk="1" hangingPunct="1">
              <a:buFontTx/>
              <a:buNone/>
            </a:pPr>
            <a:endParaRPr lang="en-US" sz="2800" i="1">
              <a:latin typeface="Times New Roman" charset="0"/>
            </a:endParaRPr>
          </a:p>
          <a:p>
            <a:pPr eaLnBrk="1" hangingPunct="1">
              <a:buFontTx/>
              <a:buNone/>
            </a:pPr>
            <a:endParaRPr lang="en-US" sz="2800" i="1">
              <a:latin typeface="Times New Roman" charset="0"/>
            </a:endParaRPr>
          </a:p>
        </p:txBody>
      </p:sp>
      <p:pic>
        <p:nvPicPr>
          <p:cNvPr id="97284" name="Picture 4" descr="My Plate for Kid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362200"/>
            <a:ext cx="6096000" cy="345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7285" name="Rectangle 7"/>
          <p:cNvSpPr>
            <a:spLocks noChangeArrowheads="1"/>
          </p:cNvSpPr>
          <p:nvPr/>
        </p:nvSpPr>
        <p:spPr bwMode="auto">
          <a:xfrm>
            <a:off x="2286000" y="6376988"/>
            <a:ext cx="4572000" cy="47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000">
                <a:latin typeface="Verdana" charset="0"/>
              </a:rPr>
              <a:t>Visit us at www.fit4kidz.us</a:t>
            </a:r>
          </a:p>
          <a:p>
            <a:pPr algn="ctr">
              <a:spcBef>
                <a:spcPct val="50000"/>
              </a:spcBef>
            </a:pPr>
            <a:r>
              <a:rPr lang="en-US" sz="1000">
                <a:latin typeface="Verdana" charset="0"/>
              </a:rPr>
              <a:t>© 2013 Biometrics Health; All rights reserved. 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FF0000"/>
                </a:solidFill>
                <a:latin typeface="Comic Sans MS" charset="0"/>
              </a:rPr>
              <a:t>What and how much to put on my Plate?</a:t>
            </a:r>
          </a:p>
        </p:txBody>
      </p:sp>
      <p:sp>
        <p:nvSpPr>
          <p:cNvPr id="98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2400">
                <a:latin typeface="Comic Sans MS" charset="0"/>
              </a:rPr>
              <a:t>Divide your plate into fourths</a:t>
            </a:r>
          </a:p>
          <a:p>
            <a:pPr eaLnBrk="1" hangingPunct="1"/>
            <a:endParaRPr lang="en-US" sz="2400">
              <a:latin typeface="Comic Sans MS" charset="0"/>
            </a:endParaRPr>
          </a:p>
          <a:p>
            <a:pPr eaLnBrk="1" hangingPunct="1"/>
            <a:r>
              <a:rPr lang="en-US" sz="2400">
                <a:latin typeface="Comic Sans MS" charset="0"/>
              </a:rPr>
              <a:t>Half of your plate should be fruits and veggies</a:t>
            </a:r>
          </a:p>
          <a:p>
            <a:pPr eaLnBrk="1" hangingPunct="1"/>
            <a:endParaRPr lang="en-US" sz="2400">
              <a:latin typeface="Comic Sans MS" charset="0"/>
            </a:endParaRPr>
          </a:p>
          <a:p>
            <a:pPr eaLnBrk="1" hangingPunct="1"/>
            <a:r>
              <a:rPr lang="en-US" sz="2400">
                <a:latin typeface="Comic Sans MS" charset="0"/>
              </a:rPr>
              <a:t>Divide the other half of your plate with grains and protein sources</a:t>
            </a:r>
          </a:p>
          <a:p>
            <a:pPr eaLnBrk="1" hangingPunct="1"/>
            <a:endParaRPr lang="en-US" sz="2400">
              <a:latin typeface="Comic Sans MS" charset="0"/>
            </a:endParaRPr>
          </a:p>
          <a:p>
            <a:pPr eaLnBrk="1" hangingPunct="1"/>
            <a:r>
              <a:rPr lang="en-US" sz="2400">
                <a:latin typeface="Comic Sans MS" charset="0"/>
              </a:rPr>
              <a:t>Add dairy to your plate by having a cup of milk or yogurt (beside your plate)</a:t>
            </a:r>
          </a:p>
        </p:txBody>
      </p:sp>
      <p:sp>
        <p:nvSpPr>
          <p:cNvPr id="98308" name="Rectangle 4"/>
          <p:cNvSpPr>
            <a:spLocks noChangeArrowheads="1"/>
          </p:cNvSpPr>
          <p:nvPr/>
        </p:nvSpPr>
        <p:spPr bwMode="auto">
          <a:xfrm>
            <a:off x="2286000" y="6384925"/>
            <a:ext cx="4572000" cy="47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000">
                <a:latin typeface="Verdana" charset="0"/>
              </a:rPr>
              <a:t>Visit us at www.fit4kidz.us</a:t>
            </a:r>
          </a:p>
          <a:p>
            <a:pPr algn="ctr">
              <a:spcBef>
                <a:spcPct val="50000"/>
              </a:spcBef>
            </a:pPr>
            <a:r>
              <a:rPr lang="en-US" sz="1000">
                <a:latin typeface="Verdana" charset="0"/>
              </a:rPr>
              <a:t>© 2013 Biometrics Health; All rights reserved. 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000099"/>
                </a:solidFill>
                <a:latin typeface="Comic Sans MS" charset="0"/>
              </a:rPr>
              <a:t>Importance of Fruits, Veggies, Grains, Protein, Dairy</a:t>
            </a:r>
          </a:p>
        </p:txBody>
      </p:sp>
      <p:sp>
        <p:nvSpPr>
          <p:cNvPr id="993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2362200"/>
            <a:ext cx="7772400" cy="4114800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>
                <a:solidFill>
                  <a:srgbClr val="FF0000"/>
                </a:solidFill>
                <a:latin typeface="Comic Sans MS" charset="0"/>
              </a:rPr>
              <a:t>F</a:t>
            </a:r>
            <a:r>
              <a:rPr lang="en-US">
                <a:solidFill>
                  <a:srgbClr val="FF9900"/>
                </a:solidFill>
                <a:latin typeface="Comic Sans MS" charset="0"/>
              </a:rPr>
              <a:t>r</a:t>
            </a:r>
            <a:r>
              <a:rPr lang="en-US">
                <a:solidFill>
                  <a:srgbClr val="FFFF00"/>
                </a:solidFill>
                <a:latin typeface="Comic Sans MS" charset="0"/>
              </a:rPr>
              <a:t>u</a:t>
            </a:r>
            <a:r>
              <a:rPr lang="en-US">
                <a:solidFill>
                  <a:srgbClr val="66FF33"/>
                </a:solidFill>
                <a:latin typeface="Comic Sans MS" charset="0"/>
              </a:rPr>
              <a:t>i</a:t>
            </a:r>
            <a:r>
              <a:rPr lang="en-US">
                <a:solidFill>
                  <a:srgbClr val="0000FF"/>
                </a:solidFill>
                <a:latin typeface="Comic Sans MS" charset="0"/>
              </a:rPr>
              <a:t>t</a:t>
            </a:r>
            <a:r>
              <a:rPr lang="en-US">
                <a:solidFill>
                  <a:srgbClr val="800080"/>
                </a:solidFill>
                <a:latin typeface="Comic Sans MS" charset="0"/>
              </a:rPr>
              <a:t>s</a:t>
            </a:r>
          </a:p>
          <a:p>
            <a:pPr eaLnBrk="1" hangingPunct="1">
              <a:lnSpc>
                <a:spcPct val="150000"/>
              </a:lnSpc>
            </a:pPr>
            <a:r>
              <a:rPr lang="en-US">
                <a:solidFill>
                  <a:srgbClr val="66FF33"/>
                </a:solidFill>
                <a:latin typeface="Comic Sans MS" charset="0"/>
              </a:rPr>
              <a:t>Veggies</a:t>
            </a:r>
          </a:p>
          <a:p>
            <a:pPr eaLnBrk="1" hangingPunct="1">
              <a:lnSpc>
                <a:spcPct val="150000"/>
              </a:lnSpc>
            </a:pPr>
            <a:r>
              <a:rPr lang="en-US">
                <a:solidFill>
                  <a:srgbClr val="CC6600"/>
                </a:solidFill>
                <a:latin typeface="Comic Sans MS" charset="0"/>
              </a:rPr>
              <a:t>Grains</a:t>
            </a:r>
          </a:p>
          <a:p>
            <a:pPr eaLnBrk="1" hangingPunct="1">
              <a:lnSpc>
                <a:spcPct val="150000"/>
              </a:lnSpc>
            </a:pPr>
            <a:r>
              <a:rPr lang="en-US">
                <a:solidFill>
                  <a:srgbClr val="990000"/>
                </a:solidFill>
                <a:latin typeface="Comic Sans MS" charset="0"/>
              </a:rPr>
              <a:t>Protein</a:t>
            </a:r>
          </a:p>
          <a:p>
            <a:pPr eaLnBrk="1" hangingPunct="1">
              <a:lnSpc>
                <a:spcPct val="150000"/>
              </a:lnSpc>
            </a:pPr>
            <a:r>
              <a:rPr lang="en-US">
                <a:solidFill>
                  <a:srgbClr val="808080"/>
                </a:solidFill>
                <a:latin typeface="Comic Sans MS" charset="0"/>
              </a:rPr>
              <a:t>Dairy</a:t>
            </a:r>
          </a:p>
          <a:p>
            <a:pPr eaLnBrk="1" hangingPunct="1"/>
            <a:endParaRPr lang="en-US">
              <a:latin typeface="Comic Sans MS" charset="0"/>
            </a:endParaRPr>
          </a:p>
        </p:txBody>
      </p:sp>
      <p:sp>
        <p:nvSpPr>
          <p:cNvPr id="99332" name="Rectangle 4"/>
          <p:cNvSpPr>
            <a:spLocks noChangeArrowheads="1"/>
          </p:cNvSpPr>
          <p:nvPr/>
        </p:nvSpPr>
        <p:spPr bwMode="auto">
          <a:xfrm>
            <a:off x="2286000" y="6384925"/>
            <a:ext cx="4572000" cy="47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000">
                <a:latin typeface="Verdana" charset="0"/>
              </a:rPr>
              <a:t>Visit us at www.fit4kidz.us</a:t>
            </a:r>
          </a:p>
          <a:p>
            <a:pPr algn="ctr">
              <a:spcBef>
                <a:spcPct val="50000"/>
              </a:spcBef>
            </a:pPr>
            <a:r>
              <a:rPr lang="en-US" sz="1000">
                <a:latin typeface="Verdana" charset="0"/>
              </a:rPr>
              <a:t>© 2013 Biometrics Health; All rights reserved. </a:t>
            </a:r>
          </a:p>
        </p:txBody>
      </p:sp>
      <p:pic>
        <p:nvPicPr>
          <p:cNvPr id="99333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2286000"/>
            <a:ext cx="1682750" cy="1704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99334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0663" y="2543175"/>
            <a:ext cx="1597025" cy="159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99335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4114800"/>
            <a:ext cx="1895475" cy="198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99336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8663" y="4487863"/>
            <a:ext cx="1804987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99337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4288" y="2028825"/>
            <a:ext cx="1249362" cy="1444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533400"/>
            <a:ext cx="7772400" cy="1143000"/>
          </a:xfrm>
        </p:spPr>
        <p:txBody>
          <a:bodyPr/>
          <a:lstStyle/>
          <a:p>
            <a:pPr eaLnBrk="1" hangingPunct="1"/>
            <a:r>
              <a:rPr lang="en-US">
                <a:solidFill>
                  <a:srgbClr val="CC0099"/>
                </a:solidFill>
                <a:latin typeface="Comic Sans MS" charset="0"/>
              </a:rPr>
              <a:t>How Much </a:t>
            </a:r>
            <a:r>
              <a:rPr lang="en-US">
                <a:solidFill>
                  <a:srgbClr val="FF0000"/>
                </a:solidFill>
                <a:latin typeface="Comic Sans MS" charset="0"/>
              </a:rPr>
              <a:t>F</a:t>
            </a:r>
            <a:r>
              <a:rPr lang="en-US">
                <a:solidFill>
                  <a:srgbClr val="FF9900"/>
                </a:solidFill>
                <a:latin typeface="Comic Sans MS" charset="0"/>
              </a:rPr>
              <a:t>r</a:t>
            </a:r>
            <a:r>
              <a:rPr lang="en-US">
                <a:solidFill>
                  <a:srgbClr val="FFFF00"/>
                </a:solidFill>
                <a:latin typeface="Comic Sans MS" charset="0"/>
              </a:rPr>
              <a:t>u</a:t>
            </a:r>
            <a:r>
              <a:rPr lang="en-US">
                <a:solidFill>
                  <a:srgbClr val="66FF33"/>
                </a:solidFill>
                <a:latin typeface="Comic Sans MS" charset="0"/>
              </a:rPr>
              <a:t>i</a:t>
            </a:r>
            <a:r>
              <a:rPr lang="en-US">
                <a:solidFill>
                  <a:srgbClr val="0000FF"/>
                </a:solidFill>
                <a:latin typeface="Comic Sans MS" charset="0"/>
              </a:rPr>
              <a:t>t</a:t>
            </a:r>
            <a:r>
              <a:rPr lang="en-US">
                <a:solidFill>
                  <a:srgbClr val="CC0099"/>
                </a:solidFill>
                <a:latin typeface="Comic Sans MS" charset="0"/>
              </a:rPr>
              <a:t> on my Plate?</a:t>
            </a:r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438400"/>
            <a:ext cx="7772400" cy="3657600"/>
          </a:xfrm>
        </p:spPr>
        <p:txBody>
          <a:bodyPr/>
          <a:lstStyle/>
          <a:p>
            <a:pPr eaLnBrk="1" hangingPunct="1"/>
            <a:r>
              <a:rPr lang="en-US" sz="2400">
                <a:latin typeface="Comic Sans MS" charset="0"/>
              </a:rPr>
              <a:t>For children between the ages of 2-3, include 1 cup of fruit on the fruit/veggie half your plate</a:t>
            </a:r>
          </a:p>
          <a:p>
            <a:pPr eaLnBrk="1" hangingPunct="1"/>
            <a:endParaRPr lang="en-US" sz="2400">
              <a:latin typeface="Comic Sans MS" charset="0"/>
            </a:endParaRPr>
          </a:p>
          <a:p>
            <a:pPr eaLnBrk="1" hangingPunct="1"/>
            <a:r>
              <a:rPr lang="en-US" sz="2400">
                <a:latin typeface="Comic Sans MS" charset="0"/>
              </a:rPr>
              <a:t>For children between the ages of 4-8, include 1-1/2 cups of fruit on the fruit/veggie half of your plate</a:t>
            </a:r>
          </a:p>
        </p:txBody>
      </p:sp>
      <p:sp>
        <p:nvSpPr>
          <p:cNvPr id="100356" name="Rectangle 5"/>
          <p:cNvSpPr>
            <a:spLocks noChangeArrowheads="1"/>
          </p:cNvSpPr>
          <p:nvPr/>
        </p:nvSpPr>
        <p:spPr bwMode="auto">
          <a:xfrm>
            <a:off x="2286000" y="6384925"/>
            <a:ext cx="4572000" cy="47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000">
                <a:latin typeface="Verdana" charset="0"/>
              </a:rPr>
              <a:t>Visit us at www.fit4kidz.us</a:t>
            </a:r>
          </a:p>
          <a:p>
            <a:pPr algn="ctr">
              <a:spcBef>
                <a:spcPct val="50000"/>
              </a:spcBef>
            </a:pPr>
            <a:r>
              <a:rPr lang="en-US" sz="1000">
                <a:latin typeface="Verdana" charset="0"/>
              </a:rPr>
              <a:t>© 2013 Biometrics Health; All rights reserved. </a:t>
            </a:r>
          </a:p>
        </p:txBody>
      </p:sp>
      <p:pic>
        <p:nvPicPr>
          <p:cNvPr id="10035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2438" y="4572000"/>
            <a:ext cx="1920875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66FF99"/>
                </a:solidFill>
                <a:latin typeface="Comic Sans MS" charset="0"/>
              </a:rPr>
              <a:t>How much</a:t>
            </a:r>
            <a:r>
              <a:rPr lang="en-US">
                <a:latin typeface="Comic Sans MS" charset="0"/>
              </a:rPr>
              <a:t> </a:t>
            </a:r>
            <a:r>
              <a:rPr lang="en-US">
                <a:solidFill>
                  <a:srgbClr val="FF0000"/>
                </a:solidFill>
                <a:latin typeface="Comic Sans MS" charset="0"/>
              </a:rPr>
              <a:t>F</a:t>
            </a:r>
            <a:r>
              <a:rPr lang="en-US">
                <a:solidFill>
                  <a:srgbClr val="FF9900"/>
                </a:solidFill>
                <a:latin typeface="Comic Sans MS" charset="0"/>
              </a:rPr>
              <a:t>r</a:t>
            </a:r>
            <a:r>
              <a:rPr lang="en-US">
                <a:solidFill>
                  <a:srgbClr val="FFFF00"/>
                </a:solidFill>
                <a:latin typeface="Comic Sans MS" charset="0"/>
              </a:rPr>
              <a:t>u</a:t>
            </a:r>
            <a:r>
              <a:rPr lang="en-US">
                <a:solidFill>
                  <a:srgbClr val="66FF33"/>
                </a:solidFill>
                <a:latin typeface="Comic Sans MS" charset="0"/>
              </a:rPr>
              <a:t>i</a:t>
            </a:r>
            <a:r>
              <a:rPr lang="en-US">
                <a:solidFill>
                  <a:srgbClr val="0000FF"/>
                </a:solidFill>
                <a:latin typeface="Comic Sans MS" charset="0"/>
              </a:rPr>
              <a:t>t</a:t>
            </a:r>
            <a:r>
              <a:rPr lang="en-US">
                <a:latin typeface="Comic Sans MS" charset="0"/>
              </a:rPr>
              <a:t> </a:t>
            </a:r>
            <a:r>
              <a:rPr lang="en-US">
                <a:solidFill>
                  <a:srgbClr val="66FF99"/>
                </a:solidFill>
                <a:latin typeface="Comic Sans MS" charset="0"/>
              </a:rPr>
              <a:t>on my</a:t>
            </a:r>
            <a:r>
              <a:rPr lang="en-US">
                <a:latin typeface="Comic Sans MS" charset="0"/>
              </a:rPr>
              <a:t> </a:t>
            </a:r>
            <a:r>
              <a:rPr lang="en-US">
                <a:solidFill>
                  <a:srgbClr val="66FF99"/>
                </a:solidFill>
                <a:latin typeface="Comic Sans MS" charset="0"/>
              </a:rPr>
              <a:t>Plate?</a:t>
            </a:r>
          </a:p>
        </p:txBody>
      </p:sp>
      <p:sp>
        <p:nvSpPr>
          <p:cNvPr id="101379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685800" y="1828800"/>
            <a:ext cx="7772400" cy="42545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>
                <a:latin typeface="Comic Sans MS" charset="0"/>
              </a:rPr>
              <a:t>1 cup looks like:</a:t>
            </a:r>
          </a:p>
          <a:p>
            <a:pPr eaLnBrk="1" hangingPunct="1">
              <a:lnSpc>
                <a:spcPct val="90000"/>
              </a:lnSpc>
            </a:pPr>
            <a:endParaRPr lang="en-US" sz="2800">
              <a:latin typeface="Comic Sans MS" charset="0"/>
            </a:endParaRPr>
          </a:p>
          <a:p>
            <a:pPr eaLnBrk="1" hangingPunct="1">
              <a:lnSpc>
                <a:spcPct val="90000"/>
              </a:lnSpc>
            </a:pPr>
            <a:endParaRPr lang="en-US" sz="2800">
              <a:latin typeface="Times New Roman" charset="0"/>
            </a:endParaRPr>
          </a:p>
          <a:p>
            <a:pPr eaLnBrk="1" hangingPunct="1">
              <a:lnSpc>
                <a:spcPct val="90000"/>
              </a:lnSpc>
            </a:pPr>
            <a:endParaRPr lang="en-US" sz="2800">
              <a:latin typeface="Times New Roman" charset="0"/>
            </a:endParaRPr>
          </a:p>
          <a:p>
            <a:pPr eaLnBrk="1" hangingPunct="1">
              <a:lnSpc>
                <a:spcPct val="90000"/>
              </a:lnSpc>
            </a:pPr>
            <a:endParaRPr lang="en-US" sz="2800">
              <a:latin typeface="Times New Roman" charset="0"/>
            </a:endParaRPr>
          </a:p>
          <a:p>
            <a:pPr eaLnBrk="1" hangingPunct="1">
              <a:lnSpc>
                <a:spcPct val="90000"/>
              </a:lnSpc>
            </a:pPr>
            <a:endParaRPr lang="en-US" sz="2800">
              <a:latin typeface="Times New Roman" charset="0"/>
            </a:endParaRPr>
          </a:p>
          <a:p>
            <a:pPr eaLnBrk="1" hangingPunct="1">
              <a:lnSpc>
                <a:spcPct val="90000"/>
              </a:lnSpc>
            </a:pPr>
            <a:endParaRPr lang="en-US" sz="2800">
              <a:latin typeface="Times New Roman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2800" i="1">
              <a:latin typeface="Times New Roman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1800" i="1">
              <a:latin typeface="Times New Roman" charset="0"/>
            </a:endParaRP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sz="1800" i="1">
                <a:latin typeface="Times New Roman" charset="0"/>
              </a:rPr>
              <a:t>Image taken from:</a:t>
            </a:r>
            <a:r>
              <a:rPr lang="en-US" sz="1800">
                <a:latin typeface="Times New Roman" charset="0"/>
              </a:rPr>
              <a:t> 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sz="1800">
                <a:latin typeface="Times New Roman" charset="0"/>
              </a:rPr>
              <a:t>http://pubs.ext.vt.edu/348/348-720/348-720.html</a:t>
            </a:r>
          </a:p>
          <a:p>
            <a:pPr eaLnBrk="1" hangingPunct="1">
              <a:lnSpc>
                <a:spcPct val="90000"/>
              </a:lnSpc>
            </a:pPr>
            <a:endParaRPr lang="en-US" sz="1800">
              <a:latin typeface="Times New Roman" charset="0"/>
            </a:endParaRPr>
          </a:p>
        </p:txBody>
      </p:sp>
      <p:pic>
        <p:nvPicPr>
          <p:cNvPr id="101380" name="Picture 1029" descr="1 Cup of Fruit for kid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522538"/>
            <a:ext cx="5638800" cy="3560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FF0000"/>
                </a:solidFill>
                <a:latin typeface="Comic Sans MS" charset="0"/>
              </a:rPr>
              <a:t>F</a:t>
            </a:r>
            <a:r>
              <a:rPr lang="en-US">
                <a:solidFill>
                  <a:srgbClr val="FF9900"/>
                </a:solidFill>
                <a:latin typeface="Comic Sans MS" charset="0"/>
              </a:rPr>
              <a:t>r</a:t>
            </a:r>
            <a:r>
              <a:rPr lang="en-US">
                <a:solidFill>
                  <a:srgbClr val="FFFF00"/>
                </a:solidFill>
                <a:latin typeface="Comic Sans MS" charset="0"/>
              </a:rPr>
              <a:t>u</a:t>
            </a:r>
            <a:r>
              <a:rPr lang="en-US">
                <a:solidFill>
                  <a:srgbClr val="66FF33"/>
                </a:solidFill>
                <a:latin typeface="Comic Sans MS" charset="0"/>
              </a:rPr>
              <a:t>i</a:t>
            </a:r>
            <a:r>
              <a:rPr lang="en-US">
                <a:solidFill>
                  <a:srgbClr val="0000FF"/>
                </a:solidFill>
                <a:latin typeface="Comic Sans MS" charset="0"/>
              </a:rPr>
              <a:t>t</a:t>
            </a:r>
            <a:r>
              <a:rPr lang="en-US">
                <a:solidFill>
                  <a:srgbClr val="800080"/>
                </a:solidFill>
                <a:latin typeface="Comic Sans MS" charset="0"/>
              </a:rPr>
              <a:t>s</a:t>
            </a:r>
          </a:p>
        </p:txBody>
      </p:sp>
      <p:sp>
        <p:nvSpPr>
          <p:cNvPr id="1024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828800"/>
            <a:ext cx="7772400" cy="41910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>
                <a:latin typeface="Comic Sans MS" charset="0"/>
              </a:rPr>
              <a:t>Fruits provide fiber and certain vitamins and minerals that help overall body and immune functions</a:t>
            </a:r>
          </a:p>
          <a:p>
            <a:pPr eaLnBrk="1" hangingPunct="1"/>
            <a:r>
              <a:rPr lang="en-US" sz="2400">
                <a:latin typeface="Comic Sans MS" charset="0"/>
              </a:rPr>
              <a:t>Fruits provide sustained energy and are better choices than sugary sweets such as candies, cookies, pastries</a:t>
            </a:r>
          </a:p>
          <a:p>
            <a:pPr eaLnBrk="1" hangingPunct="1">
              <a:lnSpc>
                <a:spcPct val="90000"/>
              </a:lnSpc>
            </a:pPr>
            <a:r>
              <a:rPr lang="en-US" sz="2400">
                <a:latin typeface="Comic Sans MS" charset="0"/>
              </a:rPr>
              <a:t>Sugary sweets like candies, cookies and pastries only provide </a:t>
            </a:r>
            <a:r>
              <a:rPr lang="ja-JP" altLang="en-US" sz="2400">
                <a:latin typeface="Comic Sans MS" charset="0"/>
              </a:rPr>
              <a:t>“</a:t>
            </a:r>
            <a:r>
              <a:rPr lang="en-US" sz="2400">
                <a:latin typeface="Comic Sans MS" charset="0"/>
              </a:rPr>
              <a:t>quick energy</a:t>
            </a:r>
            <a:r>
              <a:rPr lang="ja-JP" altLang="en-US" sz="2400">
                <a:latin typeface="Comic Sans MS" charset="0"/>
              </a:rPr>
              <a:t>”</a:t>
            </a:r>
            <a:r>
              <a:rPr lang="en-US" sz="2400">
                <a:latin typeface="Comic Sans MS" charset="0"/>
              </a:rPr>
              <a:t> that do not last long compared to the energy provided from fruits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>
                <a:latin typeface="Comic Sans MS" charset="0"/>
              </a:rPr>
              <a:t>Examples of fruits: apples, bananas, grapes, oranges, peaches</a:t>
            </a:r>
          </a:p>
          <a:p>
            <a:pPr eaLnBrk="1" hangingPunct="1">
              <a:lnSpc>
                <a:spcPct val="90000"/>
              </a:lnSpc>
            </a:pPr>
            <a:endParaRPr lang="en-US" sz="2800">
              <a:latin typeface="Times New Roman" charset="0"/>
            </a:endParaRPr>
          </a:p>
          <a:p>
            <a:pPr eaLnBrk="1" hangingPunct="1">
              <a:lnSpc>
                <a:spcPct val="90000"/>
              </a:lnSpc>
            </a:pPr>
            <a:endParaRPr lang="en-US" sz="2800">
              <a:latin typeface="Times New Roman" charset="0"/>
            </a:endParaRPr>
          </a:p>
        </p:txBody>
      </p:sp>
      <p:sp>
        <p:nvSpPr>
          <p:cNvPr id="102404" name="Rectangle 4"/>
          <p:cNvSpPr>
            <a:spLocks noChangeArrowheads="1"/>
          </p:cNvSpPr>
          <p:nvPr/>
        </p:nvSpPr>
        <p:spPr bwMode="auto">
          <a:xfrm>
            <a:off x="2286000" y="6384925"/>
            <a:ext cx="4572000" cy="47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000">
                <a:latin typeface="Verdana" charset="0"/>
              </a:rPr>
              <a:t>Visit us at www.fit4kidz.us</a:t>
            </a:r>
          </a:p>
          <a:p>
            <a:pPr algn="ctr">
              <a:spcBef>
                <a:spcPct val="50000"/>
              </a:spcBef>
            </a:pPr>
            <a:r>
              <a:rPr lang="en-US" sz="1000">
                <a:latin typeface="Verdana" charset="0"/>
              </a:rPr>
              <a:t>© 2013 Biometrics Health; All rights reserved. </a:t>
            </a:r>
          </a:p>
        </p:txBody>
      </p:sp>
      <p:pic>
        <p:nvPicPr>
          <p:cNvPr id="10240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52400"/>
            <a:ext cx="1841500" cy="1566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609600"/>
            <a:ext cx="7772400" cy="1143000"/>
          </a:xfrm>
        </p:spPr>
        <p:txBody>
          <a:bodyPr/>
          <a:lstStyle/>
          <a:p>
            <a:pPr eaLnBrk="1" hangingPunct="1"/>
            <a:r>
              <a:rPr lang="en-US">
                <a:solidFill>
                  <a:srgbClr val="666699"/>
                </a:solidFill>
                <a:latin typeface="Comic Sans MS" charset="0"/>
              </a:rPr>
              <a:t>How much</a:t>
            </a:r>
            <a:r>
              <a:rPr lang="en-US">
                <a:latin typeface="Comic Sans MS" charset="0"/>
              </a:rPr>
              <a:t> </a:t>
            </a:r>
            <a:r>
              <a:rPr lang="en-US">
                <a:solidFill>
                  <a:srgbClr val="66FF33"/>
                </a:solidFill>
                <a:latin typeface="Comic Sans MS" charset="0"/>
              </a:rPr>
              <a:t>Veggies</a:t>
            </a:r>
            <a:r>
              <a:rPr lang="en-US">
                <a:latin typeface="Comic Sans MS" charset="0"/>
              </a:rPr>
              <a:t> </a:t>
            </a:r>
            <a:r>
              <a:rPr lang="en-US">
                <a:solidFill>
                  <a:srgbClr val="666699"/>
                </a:solidFill>
                <a:latin typeface="Comic Sans MS" charset="0"/>
              </a:rPr>
              <a:t>on my</a:t>
            </a:r>
            <a:r>
              <a:rPr lang="en-US">
                <a:latin typeface="Comic Sans MS" charset="0"/>
              </a:rPr>
              <a:t> </a:t>
            </a:r>
            <a:r>
              <a:rPr lang="en-US">
                <a:solidFill>
                  <a:srgbClr val="666699"/>
                </a:solidFill>
                <a:latin typeface="Comic Sans MS" charset="0"/>
              </a:rPr>
              <a:t>Plate?</a:t>
            </a:r>
          </a:p>
        </p:txBody>
      </p:sp>
      <p:sp>
        <p:nvSpPr>
          <p:cNvPr id="1034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667000"/>
            <a:ext cx="7772400" cy="2971800"/>
          </a:xfrm>
        </p:spPr>
        <p:txBody>
          <a:bodyPr/>
          <a:lstStyle/>
          <a:p>
            <a:pPr eaLnBrk="1" hangingPunct="1"/>
            <a:r>
              <a:rPr lang="en-US" sz="2400">
                <a:latin typeface="Comic Sans MS" charset="0"/>
              </a:rPr>
              <a:t>For children between ages 2-3 include 1 cup of veggies on the fruit/veggie half of your plate</a:t>
            </a:r>
          </a:p>
          <a:p>
            <a:pPr eaLnBrk="1" hangingPunct="1"/>
            <a:endParaRPr lang="en-US" sz="2400">
              <a:latin typeface="Comic Sans MS" charset="0"/>
            </a:endParaRPr>
          </a:p>
          <a:p>
            <a:pPr eaLnBrk="1" hangingPunct="1"/>
            <a:r>
              <a:rPr lang="en-US" sz="2400">
                <a:latin typeface="Comic Sans MS" charset="0"/>
              </a:rPr>
              <a:t>For children between ages 4-8 include 1-1/2 cups of veggies on the fruit/veggie half of your plate</a:t>
            </a:r>
          </a:p>
        </p:txBody>
      </p:sp>
      <p:sp>
        <p:nvSpPr>
          <p:cNvPr id="103428" name="Rectangle 4"/>
          <p:cNvSpPr>
            <a:spLocks noChangeArrowheads="1"/>
          </p:cNvSpPr>
          <p:nvPr/>
        </p:nvSpPr>
        <p:spPr bwMode="auto">
          <a:xfrm>
            <a:off x="2286000" y="6384925"/>
            <a:ext cx="4572000" cy="47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000">
                <a:latin typeface="Verdana" charset="0"/>
              </a:rPr>
              <a:t>Visit us at www.fit4kidz.us</a:t>
            </a:r>
          </a:p>
          <a:p>
            <a:pPr algn="ctr">
              <a:spcBef>
                <a:spcPct val="50000"/>
              </a:spcBef>
            </a:pPr>
            <a:r>
              <a:rPr lang="en-US" sz="1000">
                <a:latin typeface="Verdana" charset="0"/>
              </a:rPr>
              <a:t>© 2013 Biometrics Health; All rights reserved. </a:t>
            </a:r>
          </a:p>
        </p:txBody>
      </p:sp>
      <p:pic>
        <p:nvPicPr>
          <p:cNvPr id="1034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8100" y="4949825"/>
            <a:ext cx="768350" cy="190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034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4713288"/>
            <a:ext cx="1322388" cy="198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03431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81000"/>
            <a:ext cx="1238250" cy="2335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FF9999"/>
                </a:solidFill>
                <a:latin typeface="Comic Sans MS" charset="0"/>
              </a:rPr>
              <a:t>How much</a:t>
            </a:r>
            <a:r>
              <a:rPr lang="en-US">
                <a:latin typeface="Comic Sans MS" charset="0"/>
              </a:rPr>
              <a:t> </a:t>
            </a:r>
            <a:r>
              <a:rPr lang="en-US">
                <a:solidFill>
                  <a:srgbClr val="66FF33"/>
                </a:solidFill>
                <a:latin typeface="Comic Sans MS" charset="0"/>
              </a:rPr>
              <a:t>Veggies</a:t>
            </a:r>
            <a:r>
              <a:rPr lang="en-US">
                <a:latin typeface="Comic Sans MS" charset="0"/>
              </a:rPr>
              <a:t> </a:t>
            </a:r>
            <a:r>
              <a:rPr lang="en-US">
                <a:solidFill>
                  <a:srgbClr val="FF9999"/>
                </a:solidFill>
                <a:latin typeface="Comic Sans MS" charset="0"/>
              </a:rPr>
              <a:t>on my</a:t>
            </a:r>
            <a:r>
              <a:rPr lang="en-US">
                <a:latin typeface="Comic Sans MS" charset="0"/>
              </a:rPr>
              <a:t> </a:t>
            </a:r>
            <a:r>
              <a:rPr lang="en-US">
                <a:solidFill>
                  <a:srgbClr val="FF9999"/>
                </a:solidFill>
                <a:latin typeface="Comic Sans MS" charset="0"/>
              </a:rPr>
              <a:t>Plate?</a:t>
            </a:r>
          </a:p>
        </p:txBody>
      </p:sp>
      <p:sp>
        <p:nvSpPr>
          <p:cNvPr id="104451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>
                <a:latin typeface="Comic Sans MS" charset="0"/>
              </a:rPr>
              <a:t>1 cup or ½ cup looks like: </a:t>
            </a:r>
          </a:p>
          <a:p>
            <a:pPr eaLnBrk="1" hangingPunct="1">
              <a:lnSpc>
                <a:spcPct val="90000"/>
              </a:lnSpc>
            </a:pPr>
            <a:endParaRPr lang="en-US" sz="1600" i="1">
              <a:latin typeface="Comic Sans MS" charset="0"/>
            </a:endParaRPr>
          </a:p>
          <a:p>
            <a:pPr eaLnBrk="1" hangingPunct="1">
              <a:lnSpc>
                <a:spcPct val="90000"/>
              </a:lnSpc>
            </a:pPr>
            <a:endParaRPr lang="en-US" sz="1600" i="1">
              <a:latin typeface="Comic Sans MS" charset="0"/>
            </a:endParaRPr>
          </a:p>
          <a:p>
            <a:pPr eaLnBrk="1" hangingPunct="1">
              <a:lnSpc>
                <a:spcPct val="90000"/>
              </a:lnSpc>
            </a:pPr>
            <a:endParaRPr lang="en-US" sz="1600" i="1">
              <a:latin typeface="Times New Roman" charset="0"/>
            </a:endParaRPr>
          </a:p>
          <a:p>
            <a:pPr eaLnBrk="1" hangingPunct="1">
              <a:lnSpc>
                <a:spcPct val="90000"/>
              </a:lnSpc>
            </a:pPr>
            <a:endParaRPr lang="en-US" sz="1600" i="1">
              <a:latin typeface="Times New Roman" charset="0"/>
            </a:endParaRPr>
          </a:p>
          <a:p>
            <a:pPr eaLnBrk="1" hangingPunct="1">
              <a:lnSpc>
                <a:spcPct val="90000"/>
              </a:lnSpc>
            </a:pPr>
            <a:endParaRPr lang="en-US" sz="1600" i="1">
              <a:latin typeface="Times New Roman" charset="0"/>
            </a:endParaRPr>
          </a:p>
          <a:p>
            <a:pPr eaLnBrk="1" hangingPunct="1">
              <a:lnSpc>
                <a:spcPct val="90000"/>
              </a:lnSpc>
            </a:pPr>
            <a:endParaRPr lang="en-US" sz="1600" i="1">
              <a:latin typeface="Times New Roman" charset="0"/>
            </a:endParaRPr>
          </a:p>
          <a:p>
            <a:pPr eaLnBrk="1" hangingPunct="1">
              <a:lnSpc>
                <a:spcPct val="90000"/>
              </a:lnSpc>
            </a:pPr>
            <a:endParaRPr lang="en-US" sz="1600" i="1">
              <a:latin typeface="Times New Roman" charset="0"/>
            </a:endParaRPr>
          </a:p>
          <a:p>
            <a:pPr eaLnBrk="1" hangingPunct="1">
              <a:lnSpc>
                <a:spcPct val="90000"/>
              </a:lnSpc>
            </a:pPr>
            <a:endParaRPr lang="en-US" sz="1600" i="1">
              <a:latin typeface="Times New Roman" charset="0"/>
            </a:endParaRPr>
          </a:p>
          <a:p>
            <a:pPr eaLnBrk="1" hangingPunct="1">
              <a:lnSpc>
                <a:spcPct val="90000"/>
              </a:lnSpc>
            </a:pPr>
            <a:endParaRPr lang="en-US" sz="1600" i="1">
              <a:latin typeface="Times New Roman" charset="0"/>
            </a:endParaRPr>
          </a:p>
          <a:p>
            <a:pPr eaLnBrk="1" hangingPunct="1">
              <a:lnSpc>
                <a:spcPct val="90000"/>
              </a:lnSpc>
            </a:pPr>
            <a:endParaRPr lang="en-US" sz="1600" i="1">
              <a:latin typeface="Times New Roman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1600" i="1">
              <a:latin typeface="Times New Roman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1600" i="1">
              <a:latin typeface="Times New Roman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1600" i="1">
              <a:latin typeface="Times New Roman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1600" i="1">
              <a:latin typeface="Times New Roman" charset="0"/>
            </a:endParaRP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sz="1600" i="1">
                <a:latin typeface="Times New Roman" charset="0"/>
              </a:rPr>
              <a:t>Image taken from: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sz="1600">
                <a:latin typeface="Times New Roman" charset="0"/>
              </a:rPr>
              <a:t> http://pubs.ext.vt.edu/348/348-721/L_IMG_veggies.jpg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1600">
              <a:latin typeface="Times New Roman" charset="0"/>
            </a:endParaRPr>
          </a:p>
        </p:txBody>
      </p:sp>
      <p:pic>
        <p:nvPicPr>
          <p:cNvPr id="104452" name="Picture 1028" descr="1 Cup of Veggies for kid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9700" y="2590800"/>
            <a:ext cx="64770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99FF66"/>
                </a:solidFill>
                <a:latin typeface="Comic Sans MS" charset="0"/>
              </a:rPr>
              <a:t>Vegetables</a:t>
            </a:r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42672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>
                <a:latin typeface="Comic Sans MS" charset="0"/>
              </a:rPr>
              <a:t>Provide fiber and essential vitamins and minerals</a:t>
            </a:r>
          </a:p>
          <a:p>
            <a:pPr eaLnBrk="1" hangingPunct="1">
              <a:lnSpc>
                <a:spcPct val="90000"/>
              </a:lnSpc>
            </a:pPr>
            <a:endParaRPr lang="en-US" sz="2800">
              <a:latin typeface="Comic Sans MS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2800">
                <a:latin typeface="Comic Sans MS" charset="0"/>
              </a:rPr>
              <a:t>Don</a:t>
            </a:r>
            <a:r>
              <a:rPr lang="ja-JP" altLang="en-US" sz="2800">
                <a:latin typeface="Comic Sans MS" charset="0"/>
              </a:rPr>
              <a:t>’</a:t>
            </a:r>
            <a:r>
              <a:rPr lang="en-US" sz="2800">
                <a:latin typeface="Comic Sans MS" charset="0"/>
              </a:rPr>
              <a:t>t contain as much sugar as many fruits do </a:t>
            </a:r>
          </a:p>
          <a:p>
            <a:pPr eaLnBrk="1" hangingPunct="1">
              <a:lnSpc>
                <a:spcPct val="90000"/>
              </a:lnSpc>
            </a:pPr>
            <a:endParaRPr lang="en-US" sz="2800">
              <a:latin typeface="Comic Sans MS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2800">
                <a:latin typeface="Comic Sans MS" charset="0"/>
              </a:rPr>
              <a:t>Veggies should be included in most every meal including snacks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>
                <a:latin typeface="Comic Sans MS" charset="0"/>
              </a:rPr>
              <a:t>Examples of veggies: carrots, celery, tomatoes, peppers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800">
                <a:latin typeface="Comic Sans MS" charset="0"/>
              </a:rPr>
              <a:t> </a:t>
            </a:r>
          </a:p>
          <a:p>
            <a:pPr eaLnBrk="1" hangingPunct="1">
              <a:lnSpc>
                <a:spcPct val="90000"/>
              </a:lnSpc>
            </a:pPr>
            <a:endParaRPr lang="en-US" sz="2800">
              <a:latin typeface="Times New Roman" charset="0"/>
            </a:endParaRPr>
          </a:p>
        </p:txBody>
      </p:sp>
      <p:sp>
        <p:nvSpPr>
          <p:cNvPr id="105476" name="Rectangle 4"/>
          <p:cNvSpPr>
            <a:spLocks noChangeArrowheads="1"/>
          </p:cNvSpPr>
          <p:nvPr/>
        </p:nvSpPr>
        <p:spPr bwMode="auto">
          <a:xfrm>
            <a:off x="2286000" y="6384925"/>
            <a:ext cx="4572000" cy="47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000">
                <a:latin typeface="Verdana" charset="0"/>
              </a:rPr>
              <a:t>Visit us at www.fit4kidz.us</a:t>
            </a:r>
          </a:p>
          <a:p>
            <a:pPr algn="ctr">
              <a:spcBef>
                <a:spcPct val="50000"/>
              </a:spcBef>
            </a:pPr>
            <a:r>
              <a:rPr lang="en-US" sz="1000">
                <a:latin typeface="Verdana" charset="0"/>
              </a:rPr>
              <a:t>© 2013 Biometrics Health; All rights reserved. </a:t>
            </a:r>
          </a:p>
        </p:txBody>
      </p:sp>
      <p:pic>
        <p:nvPicPr>
          <p:cNvPr id="1054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382588"/>
            <a:ext cx="1347788" cy="1347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0547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152400"/>
            <a:ext cx="21336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6699FF"/>
                </a:solidFill>
                <a:latin typeface="Comic Sans MS" charset="0"/>
              </a:rPr>
              <a:t>How much</a:t>
            </a:r>
            <a:r>
              <a:rPr lang="en-US">
                <a:latin typeface="Comic Sans MS" charset="0"/>
              </a:rPr>
              <a:t> </a:t>
            </a:r>
            <a:r>
              <a:rPr lang="en-US">
                <a:solidFill>
                  <a:srgbClr val="CC6600"/>
                </a:solidFill>
                <a:latin typeface="Comic Sans MS" charset="0"/>
              </a:rPr>
              <a:t>Grains</a:t>
            </a:r>
            <a:r>
              <a:rPr lang="en-US">
                <a:latin typeface="Comic Sans MS" charset="0"/>
              </a:rPr>
              <a:t> </a:t>
            </a:r>
            <a:r>
              <a:rPr lang="en-US">
                <a:solidFill>
                  <a:srgbClr val="6699FF"/>
                </a:solidFill>
                <a:latin typeface="Comic Sans MS" charset="0"/>
              </a:rPr>
              <a:t>on my</a:t>
            </a:r>
            <a:r>
              <a:rPr lang="en-US">
                <a:latin typeface="Comic Sans MS" charset="0"/>
              </a:rPr>
              <a:t> </a:t>
            </a:r>
            <a:r>
              <a:rPr lang="en-US">
                <a:solidFill>
                  <a:srgbClr val="6699FF"/>
                </a:solidFill>
                <a:latin typeface="Comic Sans MS" charset="0"/>
              </a:rPr>
              <a:t>Plate?</a:t>
            </a: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590800"/>
            <a:ext cx="7772400" cy="3505200"/>
          </a:xfrm>
        </p:spPr>
        <p:txBody>
          <a:bodyPr/>
          <a:lstStyle/>
          <a:p>
            <a:pPr eaLnBrk="1" hangingPunct="1"/>
            <a:r>
              <a:rPr lang="en-US" sz="2400">
                <a:latin typeface="Comic Sans MS" charset="0"/>
              </a:rPr>
              <a:t>For children between ages 2-3, it is recommended to include 3 ounce equivalents (three one-ounce servings)</a:t>
            </a:r>
          </a:p>
          <a:p>
            <a:pPr eaLnBrk="1" hangingPunct="1"/>
            <a:endParaRPr lang="en-US" sz="2400">
              <a:latin typeface="Comic Sans MS" charset="0"/>
            </a:endParaRPr>
          </a:p>
          <a:p>
            <a:pPr eaLnBrk="1" hangingPunct="1"/>
            <a:r>
              <a:rPr lang="en-US" sz="2400">
                <a:latin typeface="Comic Sans MS" charset="0"/>
              </a:rPr>
              <a:t>For children between the ages of 4-8, it is recommended to include 5 ounce equivalents (five one-ounce servings) </a:t>
            </a:r>
          </a:p>
        </p:txBody>
      </p:sp>
      <p:sp>
        <p:nvSpPr>
          <p:cNvPr id="106500" name="Rectangle 4"/>
          <p:cNvSpPr>
            <a:spLocks noChangeArrowheads="1"/>
          </p:cNvSpPr>
          <p:nvPr/>
        </p:nvSpPr>
        <p:spPr bwMode="auto">
          <a:xfrm>
            <a:off x="2286000" y="6384925"/>
            <a:ext cx="4572000" cy="47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000">
                <a:latin typeface="Verdana" charset="0"/>
              </a:rPr>
              <a:t>Visit us at www.fit4kidz.us</a:t>
            </a:r>
          </a:p>
          <a:p>
            <a:pPr algn="ctr">
              <a:spcBef>
                <a:spcPct val="50000"/>
              </a:spcBef>
            </a:pPr>
            <a:r>
              <a:rPr lang="en-US" sz="1000">
                <a:latin typeface="Verdana" charset="0"/>
              </a:rPr>
              <a:t>© 2013 Biometrics Health; All rights reserved. </a:t>
            </a:r>
          </a:p>
        </p:txBody>
      </p:sp>
      <p:pic>
        <p:nvPicPr>
          <p:cNvPr id="10650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7375" y="5105400"/>
            <a:ext cx="1901825" cy="1681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>
                <a:solidFill>
                  <a:srgbClr val="CC3300"/>
                </a:solidFill>
                <a:latin typeface="Comic Sans MS" charset="0"/>
              </a:rPr>
              <a:t>Today we will…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752600"/>
            <a:ext cx="7772400" cy="4114800"/>
          </a:xfrm>
        </p:spPr>
        <p:txBody>
          <a:bodyPr/>
          <a:lstStyle/>
          <a:p>
            <a:pPr marL="609600" indent="-609600" eaLnBrk="1" hangingPunct="1">
              <a:defRPr/>
            </a:pPr>
            <a:r>
              <a:rPr lang="en-US" sz="2400" dirty="0" smtClean="0">
                <a:latin typeface="Comic Sans MS" pitchFamily="66" charset="0"/>
                <a:ea typeface="+mn-ea"/>
              </a:rPr>
              <a:t>Learn about the different food groups from </a:t>
            </a:r>
            <a:r>
              <a:rPr lang="en-US" sz="2400" dirty="0" err="1" smtClean="0">
                <a:latin typeface="Comic Sans MS" pitchFamily="66" charset="0"/>
                <a:ea typeface="+mn-ea"/>
              </a:rPr>
              <a:t>MyPlate</a:t>
            </a:r>
            <a:r>
              <a:rPr lang="en-US" sz="2400" dirty="0" smtClean="0">
                <a:latin typeface="Comic Sans MS" pitchFamily="66" charset="0"/>
                <a:ea typeface="+mn-ea"/>
              </a:rPr>
              <a:t> and how they are organized</a:t>
            </a:r>
          </a:p>
          <a:p>
            <a:pPr marL="0" indent="0" eaLnBrk="1" hangingPunct="1">
              <a:buFontTx/>
              <a:buNone/>
              <a:defRPr/>
            </a:pPr>
            <a:endParaRPr lang="en-US" sz="2400" dirty="0" smtClean="0">
              <a:latin typeface="Comic Sans MS" pitchFamily="66" charset="0"/>
              <a:ea typeface="+mn-ea"/>
            </a:endParaRPr>
          </a:p>
          <a:p>
            <a:pPr marL="609600" indent="-609600" eaLnBrk="1" hangingPunct="1">
              <a:defRPr/>
            </a:pPr>
            <a:r>
              <a:rPr lang="en-US" sz="2400" dirty="0" smtClean="0">
                <a:latin typeface="Comic Sans MS" pitchFamily="66" charset="0"/>
                <a:ea typeface="+mn-ea"/>
              </a:rPr>
              <a:t>Learn which foods are part of each food group</a:t>
            </a:r>
          </a:p>
          <a:p>
            <a:pPr marL="0" indent="0" eaLnBrk="1" hangingPunct="1">
              <a:buFontTx/>
              <a:buNone/>
              <a:defRPr/>
            </a:pPr>
            <a:endParaRPr lang="en-US" sz="2400" dirty="0" smtClean="0">
              <a:latin typeface="Comic Sans MS" pitchFamily="66" charset="0"/>
              <a:ea typeface="+mn-ea"/>
            </a:endParaRPr>
          </a:p>
          <a:p>
            <a:pPr marL="609600" indent="-609600" eaLnBrk="1" hangingPunct="1">
              <a:defRPr/>
            </a:pPr>
            <a:r>
              <a:rPr lang="en-US" sz="2400" dirty="0" smtClean="0">
                <a:latin typeface="Comic Sans MS" pitchFamily="66" charset="0"/>
                <a:ea typeface="+mn-ea"/>
              </a:rPr>
              <a:t>Learn the importance of eating foods from all of the food groups</a:t>
            </a:r>
          </a:p>
        </p:txBody>
      </p:sp>
      <p:sp>
        <p:nvSpPr>
          <p:cNvPr id="89092" name="Rectangle 25"/>
          <p:cNvSpPr>
            <a:spLocks noChangeArrowheads="1"/>
          </p:cNvSpPr>
          <p:nvPr/>
        </p:nvSpPr>
        <p:spPr bwMode="auto">
          <a:xfrm>
            <a:off x="2895600" y="6324600"/>
            <a:ext cx="3232150" cy="554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200">
                <a:solidFill>
                  <a:srgbClr val="000000"/>
                </a:solidFill>
                <a:latin typeface="Arial" charset="0"/>
              </a:rPr>
              <a:t>Visit us at www.fit4kidz.us</a:t>
            </a:r>
          </a:p>
          <a:p>
            <a:pPr algn="ctr">
              <a:spcBef>
                <a:spcPct val="50000"/>
              </a:spcBef>
            </a:pPr>
            <a:r>
              <a:rPr lang="en-US" sz="1200">
                <a:solidFill>
                  <a:srgbClr val="000000"/>
                </a:solidFill>
                <a:latin typeface="Arial" charset="0"/>
              </a:rPr>
              <a:t>@2013 Biometrics Health; All rights reserved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6699FF"/>
                </a:solidFill>
                <a:latin typeface="Comic Sans MS" charset="0"/>
              </a:rPr>
              <a:t>How much</a:t>
            </a:r>
            <a:r>
              <a:rPr lang="en-US">
                <a:latin typeface="Comic Sans MS" charset="0"/>
              </a:rPr>
              <a:t> </a:t>
            </a:r>
            <a:r>
              <a:rPr lang="en-US">
                <a:solidFill>
                  <a:srgbClr val="CC6600"/>
                </a:solidFill>
                <a:latin typeface="Comic Sans MS" charset="0"/>
              </a:rPr>
              <a:t>Grains</a:t>
            </a:r>
            <a:r>
              <a:rPr lang="en-US">
                <a:latin typeface="Comic Sans MS" charset="0"/>
              </a:rPr>
              <a:t> </a:t>
            </a:r>
            <a:r>
              <a:rPr lang="en-US">
                <a:solidFill>
                  <a:srgbClr val="6699FF"/>
                </a:solidFill>
                <a:latin typeface="Comic Sans MS" charset="0"/>
              </a:rPr>
              <a:t>on my</a:t>
            </a:r>
            <a:r>
              <a:rPr lang="en-US">
                <a:latin typeface="Comic Sans MS" charset="0"/>
              </a:rPr>
              <a:t> </a:t>
            </a:r>
            <a:r>
              <a:rPr lang="en-US">
                <a:solidFill>
                  <a:srgbClr val="6699FF"/>
                </a:solidFill>
                <a:latin typeface="Comic Sans MS" charset="0"/>
              </a:rPr>
              <a:t>Plate?</a:t>
            </a:r>
          </a:p>
        </p:txBody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>
                <a:latin typeface="Comic Sans MS" charset="0"/>
              </a:rPr>
              <a:t>Examples of one ounce servings/equivalents include: </a:t>
            </a:r>
          </a:p>
          <a:p>
            <a:pPr eaLnBrk="1" hangingPunct="1">
              <a:lnSpc>
                <a:spcPct val="90000"/>
              </a:lnSpc>
            </a:pPr>
            <a:endParaRPr lang="en-US" sz="2800">
              <a:latin typeface="Times New Roman" charset="0"/>
            </a:endParaRPr>
          </a:p>
          <a:p>
            <a:pPr eaLnBrk="1" hangingPunct="1">
              <a:lnSpc>
                <a:spcPct val="90000"/>
              </a:lnSpc>
            </a:pPr>
            <a:endParaRPr lang="en-US" sz="2800">
              <a:latin typeface="Times New Roman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2800">
              <a:latin typeface="Times New Roman" charset="0"/>
            </a:endParaRPr>
          </a:p>
          <a:p>
            <a:pPr eaLnBrk="1" hangingPunct="1">
              <a:lnSpc>
                <a:spcPct val="90000"/>
              </a:lnSpc>
            </a:pPr>
            <a:endParaRPr lang="en-US" sz="2800">
              <a:latin typeface="Times New Roman" charset="0"/>
            </a:endParaRPr>
          </a:p>
          <a:p>
            <a:pPr eaLnBrk="1" hangingPunct="1">
              <a:lnSpc>
                <a:spcPct val="90000"/>
              </a:lnSpc>
            </a:pPr>
            <a:endParaRPr lang="en-US" sz="2800">
              <a:latin typeface="Times New Roman" charset="0"/>
            </a:endParaRPr>
          </a:p>
          <a:p>
            <a:pPr eaLnBrk="1" hangingPunct="1">
              <a:lnSpc>
                <a:spcPct val="90000"/>
              </a:lnSpc>
            </a:pPr>
            <a:endParaRPr lang="en-US" sz="1600" i="1">
              <a:latin typeface="Times New Roman" charset="0"/>
            </a:endParaRPr>
          </a:p>
          <a:p>
            <a:pPr eaLnBrk="1" hangingPunct="1">
              <a:lnSpc>
                <a:spcPct val="90000"/>
              </a:lnSpc>
            </a:pPr>
            <a:endParaRPr lang="en-US" sz="1600" i="1">
              <a:latin typeface="Times New Roman" charset="0"/>
            </a:endParaRPr>
          </a:p>
          <a:p>
            <a:pPr eaLnBrk="1" hangingPunct="1">
              <a:lnSpc>
                <a:spcPct val="90000"/>
              </a:lnSpc>
            </a:pPr>
            <a:endParaRPr lang="en-US" sz="1600" i="1">
              <a:latin typeface="Times New Roman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1600" i="1">
                <a:latin typeface="Times New Roman" charset="0"/>
              </a:rPr>
              <a:t>Image taken from: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600">
                <a:latin typeface="Times New Roman" charset="0"/>
              </a:rPr>
              <a:t>	http://www.maxfitkids.com/childhood-obesity-information-sherman-oaks-encino-studio-city-van-nuys-north-hollywood/9-take-charge-of-your-health-a-guide-for-teenagers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1600">
              <a:latin typeface="Times New Roman" charset="0"/>
            </a:endParaRPr>
          </a:p>
        </p:txBody>
      </p:sp>
      <p:pic>
        <p:nvPicPr>
          <p:cNvPr id="107524" name="Picture 4" descr="1 Ounce Equivalents for Kid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2746375"/>
            <a:ext cx="6629400" cy="311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CC6600"/>
                </a:solidFill>
                <a:latin typeface="Comic Sans MS" charset="0"/>
              </a:rPr>
              <a:t>Grains</a:t>
            </a:r>
          </a:p>
        </p:txBody>
      </p:sp>
      <p:sp>
        <p:nvSpPr>
          <p:cNvPr id="1085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600200"/>
            <a:ext cx="7772400" cy="44196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>
                <a:latin typeface="Comic Sans MS" charset="0"/>
              </a:rPr>
              <a:t>Important for providing fiber, carbohydrates, vitamins and minerals 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>
                <a:latin typeface="Comic Sans MS" charset="0"/>
              </a:rPr>
              <a:t>Carbohydrates are the main source of fuel for the body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>
                <a:latin typeface="Comic Sans MS" charset="0"/>
              </a:rPr>
              <a:t>Carbohydrates that contain lots of fiber help you stay full longer</a:t>
            </a:r>
          </a:p>
          <a:p>
            <a:pPr eaLnBrk="1" hangingPunct="1">
              <a:lnSpc>
                <a:spcPct val="150000"/>
              </a:lnSpc>
            </a:pPr>
            <a:r>
              <a:rPr lang="ja-JP" altLang="en-US" sz="2400">
                <a:latin typeface="Comic Sans MS" charset="0"/>
              </a:rPr>
              <a:t>“</a:t>
            </a:r>
            <a:r>
              <a:rPr lang="en-US" sz="2400">
                <a:latin typeface="Comic Sans MS" charset="0"/>
              </a:rPr>
              <a:t>Whole Grains</a:t>
            </a:r>
            <a:r>
              <a:rPr lang="ja-JP" altLang="en-US" sz="2400">
                <a:latin typeface="Comic Sans MS" charset="0"/>
              </a:rPr>
              <a:t>”</a:t>
            </a:r>
            <a:r>
              <a:rPr lang="en-US" sz="2400">
                <a:latin typeface="Comic Sans MS" charset="0"/>
              </a:rPr>
              <a:t> are considered better for you </a:t>
            </a:r>
          </a:p>
          <a:p>
            <a:pPr eaLnBrk="1" hangingPunct="1"/>
            <a:r>
              <a:rPr lang="en-US" sz="2400">
                <a:latin typeface="Comic Sans MS" charset="0"/>
              </a:rPr>
              <a:t>About half of your daily Carbohydrates should come from </a:t>
            </a:r>
            <a:r>
              <a:rPr lang="ja-JP" altLang="en-US" sz="2400">
                <a:latin typeface="Comic Sans MS" charset="0"/>
              </a:rPr>
              <a:t>“</a:t>
            </a:r>
            <a:r>
              <a:rPr lang="en-US" sz="2400">
                <a:latin typeface="Comic Sans MS" charset="0"/>
              </a:rPr>
              <a:t>Whole Grains</a:t>
            </a:r>
            <a:r>
              <a:rPr lang="ja-JP" altLang="en-US" sz="2400">
                <a:latin typeface="Comic Sans MS" charset="0"/>
              </a:rPr>
              <a:t>”</a:t>
            </a:r>
            <a:endParaRPr lang="en-US" sz="2400">
              <a:latin typeface="Comic Sans MS" charset="0"/>
            </a:endParaRPr>
          </a:p>
          <a:p>
            <a:pPr lvl="1" eaLnBrk="1" hangingPunct="1">
              <a:lnSpc>
                <a:spcPct val="90000"/>
              </a:lnSpc>
            </a:pPr>
            <a:r>
              <a:rPr lang="en-US" sz="2400">
                <a:latin typeface="Comic Sans MS" charset="0"/>
              </a:rPr>
              <a:t>Examples include: whole wheat bread, brown rice, popcorn, and oats.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2400">
              <a:latin typeface="Comic Sans MS" charset="0"/>
            </a:endParaRPr>
          </a:p>
        </p:txBody>
      </p:sp>
      <p:sp>
        <p:nvSpPr>
          <p:cNvPr id="108548" name="Rectangle 4"/>
          <p:cNvSpPr>
            <a:spLocks noChangeArrowheads="1"/>
          </p:cNvSpPr>
          <p:nvPr/>
        </p:nvSpPr>
        <p:spPr bwMode="auto">
          <a:xfrm>
            <a:off x="2286000" y="6384925"/>
            <a:ext cx="4572000" cy="47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000">
                <a:latin typeface="Verdana" charset="0"/>
              </a:rPr>
              <a:t>Visit us at www.fit4kidz.us</a:t>
            </a:r>
          </a:p>
          <a:p>
            <a:pPr algn="ctr">
              <a:spcBef>
                <a:spcPct val="50000"/>
              </a:spcBef>
            </a:pPr>
            <a:r>
              <a:rPr lang="en-US" sz="1000">
                <a:latin typeface="Verdana" charset="0"/>
              </a:rPr>
              <a:t>© 2013 Biometrics Health; All rights reserved. </a:t>
            </a:r>
          </a:p>
        </p:txBody>
      </p:sp>
      <p:pic>
        <p:nvPicPr>
          <p:cNvPr id="10854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52400"/>
            <a:ext cx="1185863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CCCCFF"/>
                </a:solidFill>
                <a:latin typeface="Comic Sans MS" charset="0"/>
              </a:rPr>
              <a:t>How much</a:t>
            </a:r>
            <a:r>
              <a:rPr lang="en-US">
                <a:latin typeface="Comic Sans MS" charset="0"/>
              </a:rPr>
              <a:t> </a:t>
            </a:r>
            <a:r>
              <a:rPr lang="en-US">
                <a:solidFill>
                  <a:srgbClr val="990000"/>
                </a:solidFill>
                <a:latin typeface="Comic Sans MS" charset="0"/>
              </a:rPr>
              <a:t>Protein</a:t>
            </a:r>
            <a:r>
              <a:rPr lang="en-US">
                <a:latin typeface="Comic Sans MS" charset="0"/>
              </a:rPr>
              <a:t> </a:t>
            </a:r>
            <a:r>
              <a:rPr lang="en-US">
                <a:solidFill>
                  <a:srgbClr val="CCCCFF"/>
                </a:solidFill>
                <a:latin typeface="Comic Sans MS" charset="0"/>
              </a:rPr>
              <a:t>on my</a:t>
            </a:r>
            <a:r>
              <a:rPr lang="en-US">
                <a:latin typeface="Comic Sans MS" charset="0"/>
              </a:rPr>
              <a:t> </a:t>
            </a:r>
            <a:r>
              <a:rPr lang="en-US">
                <a:solidFill>
                  <a:srgbClr val="CCCCFF"/>
                </a:solidFill>
                <a:latin typeface="Comic Sans MS" charset="0"/>
              </a:rPr>
              <a:t>Plate?</a:t>
            </a:r>
          </a:p>
        </p:txBody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819400"/>
            <a:ext cx="7772400" cy="3276600"/>
          </a:xfrm>
        </p:spPr>
        <p:txBody>
          <a:bodyPr/>
          <a:lstStyle/>
          <a:p>
            <a:pPr eaLnBrk="1" hangingPunct="1"/>
            <a:r>
              <a:rPr lang="en-US" sz="2400">
                <a:latin typeface="Comic Sans MS" charset="0"/>
              </a:rPr>
              <a:t>For children between ages 2-3, include 2 one ounce equivalents on your plate</a:t>
            </a:r>
          </a:p>
          <a:p>
            <a:pPr eaLnBrk="1" hangingPunct="1"/>
            <a:endParaRPr lang="en-US" sz="2400">
              <a:latin typeface="Comic Sans MS" charset="0"/>
            </a:endParaRPr>
          </a:p>
          <a:p>
            <a:pPr eaLnBrk="1" hangingPunct="1"/>
            <a:r>
              <a:rPr lang="en-US" sz="2400">
                <a:latin typeface="Comic Sans MS" charset="0"/>
              </a:rPr>
              <a:t>For children between ages 4-8, include 4 one ounce equivalents on your plate</a:t>
            </a:r>
          </a:p>
        </p:txBody>
      </p:sp>
      <p:sp>
        <p:nvSpPr>
          <p:cNvPr id="109572" name="Rectangle 4"/>
          <p:cNvSpPr>
            <a:spLocks noChangeArrowheads="1"/>
          </p:cNvSpPr>
          <p:nvPr/>
        </p:nvSpPr>
        <p:spPr bwMode="auto">
          <a:xfrm>
            <a:off x="2286000" y="6384925"/>
            <a:ext cx="4572000" cy="47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000">
                <a:latin typeface="Verdana" charset="0"/>
              </a:rPr>
              <a:t>Visit us at www.fit4kidz.us</a:t>
            </a:r>
          </a:p>
          <a:p>
            <a:pPr algn="ctr">
              <a:spcBef>
                <a:spcPct val="50000"/>
              </a:spcBef>
            </a:pPr>
            <a:r>
              <a:rPr lang="en-US" sz="1000">
                <a:latin typeface="Verdana" charset="0"/>
              </a:rPr>
              <a:t>© 2013 Biometrics Health; All rights reserved. 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CCCCFF"/>
                </a:solidFill>
                <a:latin typeface="Comic Sans MS" charset="0"/>
              </a:rPr>
              <a:t>How much</a:t>
            </a:r>
            <a:r>
              <a:rPr lang="en-US">
                <a:latin typeface="Comic Sans MS" charset="0"/>
              </a:rPr>
              <a:t> </a:t>
            </a:r>
            <a:r>
              <a:rPr lang="en-US">
                <a:solidFill>
                  <a:srgbClr val="990000"/>
                </a:solidFill>
                <a:latin typeface="Comic Sans MS" charset="0"/>
              </a:rPr>
              <a:t>Protein</a:t>
            </a:r>
            <a:r>
              <a:rPr lang="en-US">
                <a:latin typeface="Comic Sans MS" charset="0"/>
              </a:rPr>
              <a:t> </a:t>
            </a:r>
            <a:r>
              <a:rPr lang="en-US">
                <a:solidFill>
                  <a:srgbClr val="CCCCFF"/>
                </a:solidFill>
                <a:latin typeface="Comic Sans MS" charset="0"/>
              </a:rPr>
              <a:t>on my</a:t>
            </a:r>
            <a:r>
              <a:rPr lang="en-US">
                <a:latin typeface="Comic Sans MS" charset="0"/>
              </a:rPr>
              <a:t> </a:t>
            </a:r>
            <a:r>
              <a:rPr lang="en-US">
                <a:solidFill>
                  <a:srgbClr val="CCCCFF"/>
                </a:solidFill>
                <a:latin typeface="Comic Sans MS" charset="0"/>
              </a:rPr>
              <a:t>Plate?</a:t>
            </a:r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514600"/>
            <a:ext cx="7772400" cy="3581400"/>
          </a:xfrm>
        </p:spPr>
        <p:txBody>
          <a:bodyPr/>
          <a:lstStyle/>
          <a:p>
            <a:pPr eaLnBrk="1" hangingPunct="1"/>
            <a:r>
              <a:rPr lang="en-US" sz="2800">
                <a:latin typeface="Comic Sans MS" charset="0"/>
              </a:rPr>
              <a:t>Examples of one ounce equivalents:</a:t>
            </a:r>
          </a:p>
          <a:p>
            <a:pPr eaLnBrk="1" hangingPunct="1"/>
            <a:endParaRPr lang="en-US" sz="2800">
              <a:latin typeface="Comic Sans MS" charset="0"/>
            </a:endParaRP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sz="2400" b="1">
                <a:latin typeface="Comic Sans MS" charset="0"/>
              </a:rPr>
              <a:t>Meats</a:t>
            </a:r>
            <a:r>
              <a:rPr lang="en-US" sz="2400">
                <a:latin typeface="Comic Sans MS" charset="0"/>
              </a:rPr>
              <a:t>- 1 ounce cooked lean beef, pork or ham</a:t>
            </a: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sz="2400" b="1">
                <a:latin typeface="Comic Sans MS" charset="0"/>
              </a:rPr>
              <a:t>Eggs</a:t>
            </a:r>
            <a:r>
              <a:rPr lang="en-US" sz="2400">
                <a:latin typeface="Comic Sans MS" charset="0"/>
              </a:rPr>
              <a:t>- 1 egg = 1 ounce</a:t>
            </a: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sz="2400" b="1">
                <a:latin typeface="Comic Sans MS" charset="0"/>
              </a:rPr>
              <a:t>Legumes</a:t>
            </a:r>
            <a:r>
              <a:rPr lang="en-US" sz="2400">
                <a:latin typeface="Comic Sans MS" charset="0"/>
              </a:rPr>
              <a:t>- ¼ cup of cooked black, pinto or white beans</a:t>
            </a:r>
          </a:p>
          <a:p>
            <a:pPr eaLnBrk="1" hangingPunct="1">
              <a:lnSpc>
                <a:spcPct val="150000"/>
              </a:lnSpc>
              <a:buFontTx/>
              <a:buNone/>
            </a:pPr>
            <a:endParaRPr lang="en-US" sz="2400">
              <a:latin typeface="Comic Sans MS" charset="0"/>
            </a:endParaRPr>
          </a:p>
          <a:p>
            <a:pPr eaLnBrk="1" hangingPunct="1">
              <a:buFontTx/>
              <a:buNone/>
            </a:pPr>
            <a:endParaRPr lang="en-US" sz="2400">
              <a:latin typeface="Comic Sans MS" charset="0"/>
            </a:endParaRPr>
          </a:p>
        </p:txBody>
      </p:sp>
      <p:sp>
        <p:nvSpPr>
          <p:cNvPr id="110596" name="Rectangle 4"/>
          <p:cNvSpPr>
            <a:spLocks noChangeArrowheads="1"/>
          </p:cNvSpPr>
          <p:nvPr/>
        </p:nvSpPr>
        <p:spPr bwMode="auto">
          <a:xfrm>
            <a:off x="2286000" y="6384925"/>
            <a:ext cx="4572000" cy="47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000">
                <a:latin typeface="Verdana" charset="0"/>
              </a:rPr>
              <a:t>Visit us at www.fit4kidz.us</a:t>
            </a:r>
          </a:p>
          <a:p>
            <a:pPr algn="ctr">
              <a:spcBef>
                <a:spcPct val="50000"/>
              </a:spcBef>
            </a:pPr>
            <a:r>
              <a:rPr lang="en-US" sz="1000">
                <a:latin typeface="Verdana" charset="0"/>
              </a:rPr>
              <a:t>© 2013 Biometrics Health; All rights reserved. 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609600"/>
            <a:ext cx="7772400" cy="1143000"/>
          </a:xfrm>
        </p:spPr>
        <p:txBody>
          <a:bodyPr/>
          <a:lstStyle/>
          <a:p>
            <a:pPr eaLnBrk="1" hangingPunct="1"/>
            <a:r>
              <a:rPr lang="en-US">
                <a:solidFill>
                  <a:srgbClr val="990000"/>
                </a:solidFill>
                <a:latin typeface="Comic Sans MS" charset="0"/>
              </a:rPr>
              <a:t>Protein</a:t>
            </a:r>
          </a:p>
        </p:txBody>
      </p:sp>
      <p:sp>
        <p:nvSpPr>
          <p:cNvPr id="1116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4403725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sz="2400">
                <a:latin typeface="Comic Sans MS" charset="0"/>
              </a:rPr>
              <a:t>Important for maintaining and building muscle and bones</a:t>
            </a:r>
          </a:p>
          <a:p>
            <a:pPr eaLnBrk="1" hangingPunct="1">
              <a:lnSpc>
                <a:spcPct val="150000"/>
              </a:lnSpc>
            </a:pPr>
            <a:r>
              <a:rPr lang="en-US" sz="2400">
                <a:latin typeface="Comic Sans MS" charset="0"/>
              </a:rPr>
              <a:t>Helps body perform daily functions and helps maintain organs </a:t>
            </a:r>
          </a:p>
          <a:p>
            <a:pPr eaLnBrk="1" hangingPunct="1">
              <a:lnSpc>
                <a:spcPct val="150000"/>
              </a:lnSpc>
            </a:pPr>
            <a:r>
              <a:rPr lang="en-US" sz="2400">
                <a:latin typeface="Comic Sans MS" charset="0"/>
              </a:rPr>
              <a:t>Also adds to </a:t>
            </a:r>
            <a:r>
              <a:rPr lang="ja-JP" altLang="en-US" sz="2400">
                <a:latin typeface="Comic Sans MS" charset="0"/>
              </a:rPr>
              <a:t>“</a:t>
            </a:r>
            <a:r>
              <a:rPr lang="en-US" sz="2400">
                <a:latin typeface="Comic Sans MS" charset="0"/>
              </a:rPr>
              <a:t>satiety</a:t>
            </a:r>
            <a:r>
              <a:rPr lang="ja-JP" altLang="en-US" sz="2400">
                <a:latin typeface="Comic Sans MS" charset="0"/>
              </a:rPr>
              <a:t>”</a:t>
            </a:r>
            <a:r>
              <a:rPr lang="en-US" sz="2400">
                <a:latin typeface="Comic Sans MS" charset="0"/>
              </a:rPr>
              <a:t> or the full feeling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>
                <a:latin typeface="Comic Sans MS" charset="0"/>
              </a:rPr>
              <a:t>Examples of good animal sources of protein: lean meats, fish, poultry, eggs, milk, yogurt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>
                <a:latin typeface="Comic Sans MS" charset="0"/>
              </a:rPr>
              <a:t>Examples of plant sources of protein: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400">
                <a:latin typeface="Comic Sans MS" charset="0"/>
              </a:rPr>
              <a:t>    legumes, spinach, soy beans</a:t>
            </a:r>
          </a:p>
          <a:p>
            <a:pPr eaLnBrk="1" hangingPunct="1">
              <a:lnSpc>
                <a:spcPct val="90000"/>
              </a:lnSpc>
            </a:pPr>
            <a:endParaRPr lang="en-US" sz="2400">
              <a:latin typeface="Comic Sans MS" charset="0"/>
            </a:endParaRPr>
          </a:p>
        </p:txBody>
      </p:sp>
      <p:sp>
        <p:nvSpPr>
          <p:cNvPr id="111620" name="Rectangle 4"/>
          <p:cNvSpPr>
            <a:spLocks noChangeArrowheads="1"/>
          </p:cNvSpPr>
          <p:nvPr/>
        </p:nvSpPr>
        <p:spPr bwMode="auto">
          <a:xfrm>
            <a:off x="2286000" y="6384925"/>
            <a:ext cx="4572000" cy="47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000">
                <a:latin typeface="Verdana" charset="0"/>
              </a:rPr>
              <a:t>Visit us at www.fit4kidz.us</a:t>
            </a:r>
          </a:p>
          <a:p>
            <a:pPr algn="ctr">
              <a:spcBef>
                <a:spcPct val="50000"/>
              </a:spcBef>
            </a:pPr>
            <a:r>
              <a:rPr lang="en-US" sz="1000">
                <a:latin typeface="Verdana" charset="0"/>
              </a:rPr>
              <a:t>© 2013 Biometrics Health; All rights reserved. </a:t>
            </a:r>
          </a:p>
        </p:txBody>
      </p:sp>
      <p:pic>
        <p:nvPicPr>
          <p:cNvPr id="11162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609600"/>
            <a:ext cx="1749425" cy="1444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chemeClr val="folHlink"/>
                </a:solidFill>
                <a:latin typeface="Comic Sans MS" charset="0"/>
              </a:rPr>
              <a:t>Dairy</a:t>
            </a:r>
            <a:r>
              <a:rPr lang="en-US">
                <a:solidFill>
                  <a:schemeClr val="folHlink"/>
                </a:solidFill>
                <a:latin typeface="Times New Roman" charset="0"/>
              </a:rPr>
              <a:t> 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209800"/>
            <a:ext cx="7772400" cy="40386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2400" dirty="0" smtClean="0">
                <a:latin typeface="Comic Sans MS" pitchFamily="66" charset="0"/>
                <a:ea typeface="+mn-ea"/>
              </a:rPr>
              <a:t>Dairy products provide great sources of calcium, vitamin D and protein 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400" dirty="0" smtClean="0">
                <a:latin typeface="Comic Sans MS" pitchFamily="66" charset="0"/>
              </a:rPr>
              <a:t>Calcium and Vitamin D help keep bones and teeth strong </a:t>
            </a:r>
          </a:p>
          <a:p>
            <a:pPr eaLnBrk="1" hangingPunct="1">
              <a:defRPr/>
            </a:pPr>
            <a:r>
              <a:rPr lang="en-US" sz="2400" dirty="0" smtClean="0">
                <a:latin typeface="Comic Sans MS" pitchFamily="66" charset="0"/>
                <a:ea typeface="+mn-ea"/>
              </a:rPr>
              <a:t>Dairy products can be high in fat and cholesterol, so it is best to choose low fat or fat-free dairy products</a:t>
            </a:r>
          </a:p>
          <a:p>
            <a:pPr marL="0" indent="0" eaLnBrk="1" hangingPunct="1">
              <a:buFontTx/>
              <a:buNone/>
              <a:defRPr/>
            </a:pPr>
            <a:r>
              <a:rPr lang="en-US" sz="2400" dirty="0" smtClean="0">
                <a:latin typeface="Comic Sans MS" pitchFamily="66" charset="0"/>
                <a:ea typeface="+mn-ea"/>
              </a:rPr>
              <a:t>       -Examples include low fat or fat-free yogurt, </a:t>
            </a:r>
          </a:p>
          <a:p>
            <a:pPr marL="0" indent="0" eaLnBrk="1" hangingPunct="1">
              <a:buFontTx/>
              <a:buNone/>
              <a:defRPr/>
            </a:pPr>
            <a:r>
              <a:rPr lang="en-US" sz="2400" dirty="0" smtClean="0">
                <a:latin typeface="Comic Sans MS" pitchFamily="66" charset="0"/>
                <a:ea typeface="+mn-ea"/>
              </a:rPr>
              <a:t>        milk, cottage cheese, sour cream, and cheese</a:t>
            </a:r>
          </a:p>
          <a:p>
            <a:pPr lvl="1" eaLnBrk="1" hangingPunct="1">
              <a:lnSpc>
                <a:spcPct val="90000"/>
              </a:lnSpc>
              <a:defRPr/>
            </a:pPr>
            <a:endParaRPr lang="en-US" sz="2400" dirty="0" smtClean="0">
              <a:latin typeface="Comic Sans MS" pitchFamily="66" charset="0"/>
            </a:endParaRPr>
          </a:p>
        </p:txBody>
      </p:sp>
      <p:sp>
        <p:nvSpPr>
          <p:cNvPr id="112644" name="Rectangle 4"/>
          <p:cNvSpPr>
            <a:spLocks noChangeArrowheads="1"/>
          </p:cNvSpPr>
          <p:nvPr/>
        </p:nvSpPr>
        <p:spPr bwMode="auto">
          <a:xfrm>
            <a:off x="2286000" y="6384925"/>
            <a:ext cx="4572000" cy="47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000">
                <a:latin typeface="Verdana" charset="0"/>
              </a:rPr>
              <a:t>Visit us at www.fit4kidz.us</a:t>
            </a:r>
          </a:p>
          <a:p>
            <a:pPr algn="ctr">
              <a:spcBef>
                <a:spcPct val="50000"/>
              </a:spcBef>
            </a:pPr>
            <a:r>
              <a:rPr lang="en-US" sz="1000">
                <a:latin typeface="Verdana" charset="0"/>
              </a:rPr>
              <a:t>© 2013 Biometrics Health; All rights reserved. </a:t>
            </a:r>
          </a:p>
        </p:txBody>
      </p:sp>
      <p:pic>
        <p:nvPicPr>
          <p:cNvPr id="11264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228600"/>
            <a:ext cx="1371600" cy="190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CC3300"/>
                </a:solidFill>
                <a:latin typeface="Comic Sans MS" charset="0"/>
              </a:rPr>
              <a:t>V</a:t>
            </a:r>
            <a:r>
              <a:rPr lang="en-US">
                <a:solidFill>
                  <a:srgbClr val="FF9900"/>
                </a:solidFill>
                <a:latin typeface="Comic Sans MS" charset="0"/>
              </a:rPr>
              <a:t>a</a:t>
            </a:r>
            <a:r>
              <a:rPr lang="en-US">
                <a:solidFill>
                  <a:srgbClr val="FFFF66"/>
                </a:solidFill>
                <a:latin typeface="Comic Sans MS" charset="0"/>
              </a:rPr>
              <a:t>r</a:t>
            </a:r>
            <a:r>
              <a:rPr lang="en-US">
                <a:solidFill>
                  <a:srgbClr val="66FF66"/>
                </a:solidFill>
                <a:latin typeface="Comic Sans MS" charset="0"/>
              </a:rPr>
              <a:t>i</a:t>
            </a:r>
            <a:r>
              <a:rPr lang="en-US">
                <a:solidFill>
                  <a:schemeClr val="accent2"/>
                </a:solidFill>
                <a:latin typeface="Comic Sans MS" charset="0"/>
              </a:rPr>
              <a:t>e</a:t>
            </a:r>
            <a:r>
              <a:rPr lang="en-US">
                <a:solidFill>
                  <a:srgbClr val="800080"/>
                </a:solidFill>
                <a:latin typeface="Comic Sans MS" charset="0"/>
              </a:rPr>
              <a:t>t</a:t>
            </a:r>
            <a:r>
              <a:rPr lang="en-US">
                <a:solidFill>
                  <a:srgbClr val="FF9999"/>
                </a:solidFill>
                <a:latin typeface="Comic Sans MS" charset="0"/>
              </a:rPr>
              <a:t>y</a:t>
            </a:r>
          </a:p>
        </p:txBody>
      </p:sp>
      <p:sp>
        <p:nvSpPr>
          <p:cNvPr id="1136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362200"/>
            <a:ext cx="7772400" cy="3733800"/>
          </a:xfrm>
        </p:spPr>
        <p:txBody>
          <a:bodyPr/>
          <a:lstStyle/>
          <a:p>
            <a:pPr eaLnBrk="1" hangingPunct="1"/>
            <a:r>
              <a:rPr lang="en-US" sz="2400">
                <a:latin typeface="Comic Sans MS" charset="0"/>
              </a:rPr>
              <a:t>Eating foods from every food group at every meal is important because it allows your body to get multiple nutrients at one time. </a:t>
            </a:r>
          </a:p>
          <a:p>
            <a:pPr eaLnBrk="1" hangingPunct="1"/>
            <a:endParaRPr lang="en-US" sz="2400">
              <a:latin typeface="Comic Sans MS" charset="0"/>
            </a:endParaRPr>
          </a:p>
          <a:p>
            <a:pPr eaLnBrk="1" hangingPunct="1"/>
            <a:r>
              <a:rPr lang="en-US" sz="2400">
                <a:latin typeface="Comic Sans MS" charset="0"/>
              </a:rPr>
              <a:t>No single food can supply your body with all the necessary nutrients it needs</a:t>
            </a:r>
          </a:p>
          <a:p>
            <a:pPr eaLnBrk="1" hangingPunct="1"/>
            <a:endParaRPr lang="en-US" sz="2400">
              <a:latin typeface="Comic Sans MS" charset="0"/>
            </a:endParaRPr>
          </a:p>
          <a:p>
            <a:pPr eaLnBrk="1" hangingPunct="1"/>
            <a:r>
              <a:rPr lang="en-US" sz="2400">
                <a:latin typeface="Comic Sans MS" charset="0"/>
              </a:rPr>
              <a:t>Eating the same thing over again can be boring anyway</a:t>
            </a:r>
          </a:p>
        </p:txBody>
      </p:sp>
      <p:sp>
        <p:nvSpPr>
          <p:cNvPr id="113668" name="Rectangle 4"/>
          <p:cNvSpPr>
            <a:spLocks noChangeArrowheads="1"/>
          </p:cNvSpPr>
          <p:nvPr/>
        </p:nvSpPr>
        <p:spPr bwMode="auto">
          <a:xfrm>
            <a:off x="2286000" y="6384925"/>
            <a:ext cx="4572000" cy="47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000">
                <a:latin typeface="Verdana" charset="0"/>
              </a:rPr>
              <a:t>Visit us at www.fit4kidz.us</a:t>
            </a:r>
          </a:p>
          <a:p>
            <a:pPr algn="ctr">
              <a:spcBef>
                <a:spcPct val="50000"/>
              </a:spcBef>
            </a:pPr>
            <a:r>
              <a:rPr lang="en-US" sz="1000">
                <a:latin typeface="Verdana" charset="0"/>
              </a:rPr>
              <a:t>© 2013 Biometrics Health; All rights reserved. </a:t>
            </a:r>
          </a:p>
        </p:txBody>
      </p:sp>
      <p:pic>
        <p:nvPicPr>
          <p:cNvPr id="11366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609600"/>
            <a:ext cx="1243013" cy="175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1367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749300"/>
            <a:ext cx="1566863" cy="1474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13671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4992688"/>
            <a:ext cx="1295400" cy="177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13672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319088"/>
            <a:ext cx="725488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FF9900"/>
                </a:solidFill>
                <a:latin typeface="Comic Sans MS" charset="0"/>
              </a:rPr>
              <a:t>Why should you eat healthy?</a:t>
            </a:r>
          </a:p>
        </p:txBody>
      </p:sp>
      <p:sp>
        <p:nvSpPr>
          <p:cNvPr id="1146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>
                <a:latin typeface="Comic Sans MS" charset="0"/>
              </a:rPr>
              <a:t>Not only will eating healthy make you feel better, it will make you look better too.</a:t>
            </a:r>
          </a:p>
          <a:p>
            <a:pPr eaLnBrk="1" hangingPunct="1">
              <a:lnSpc>
                <a:spcPct val="90000"/>
              </a:lnSpc>
            </a:pPr>
            <a:endParaRPr lang="en-US" sz="2800">
              <a:latin typeface="Comic Sans MS" charset="0"/>
            </a:endParaRPr>
          </a:p>
          <a:p>
            <a:pPr lvl="1" eaLnBrk="1" hangingPunct="1">
              <a:lnSpc>
                <a:spcPct val="90000"/>
              </a:lnSpc>
            </a:pPr>
            <a:r>
              <a:rPr lang="en-US" sz="2400">
                <a:latin typeface="Comic Sans MS" charset="0"/>
              </a:rPr>
              <a:t>Eating poorly can make you feel tired and less energetic</a:t>
            </a:r>
          </a:p>
          <a:p>
            <a:pPr lvl="1" eaLnBrk="1" hangingPunct="1"/>
            <a:r>
              <a:rPr lang="en-US" sz="2400">
                <a:latin typeface="Comic Sans MS" charset="0"/>
              </a:rPr>
              <a:t>It can make you sick if you eat poorly for a long period of time, which could lead to more serious sickness as an adult 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>
                <a:latin typeface="Comic Sans MS" charset="0"/>
              </a:rPr>
              <a:t>Eating poorly costs more in the long run if you get sick </a:t>
            </a:r>
          </a:p>
          <a:p>
            <a:pPr lvl="1" eaLnBrk="1" hangingPunct="1">
              <a:lnSpc>
                <a:spcPct val="90000"/>
              </a:lnSpc>
            </a:pPr>
            <a:endParaRPr lang="en-US" sz="2400">
              <a:latin typeface="Comic Sans MS" charset="0"/>
            </a:endParaRPr>
          </a:p>
        </p:txBody>
      </p:sp>
      <p:sp>
        <p:nvSpPr>
          <p:cNvPr id="114692" name="Rectangle 4"/>
          <p:cNvSpPr>
            <a:spLocks noChangeArrowheads="1"/>
          </p:cNvSpPr>
          <p:nvPr/>
        </p:nvSpPr>
        <p:spPr bwMode="auto">
          <a:xfrm>
            <a:off x="2286000" y="6384925"/>
            <a:ext cx="4572000" cy="47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000">
                <a:latin typeface="Verdana" charset="0"/>
              </a:rPr>
              <a:t>Visit us at www.fit4kidz.us</a:t>
            </a:r>
          </a:p>
          <a:p>
            <a:pPr algn="ctr">
              <a:spcBef>
                <a:spcPct val="50000"/>
              </a:spcBef>
            </a:pPr>
            <a:r>
              <a:rPr lang="en-US" sz="1000">
                <a:latin typeface="Verdana" charset="0"/>
              </a:rPr>
              <a:t>© 2013 Biometrics Health; All rights reserved. 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00CC66"/>
                </a:solidFill>
                <a:latin typeface="Comic Sans MS" charset="0"/>
              </a:rPr>
              <a:t>How do I fit MyPlate into my lifestyle?</a:t>
            </a:r>
          </a:p>
        </p:txBody>
      </p:sp>
      <p:sp>
        <p:nvSpPr>
          <p:cNvPr id="1157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286000"/>
            <a:ext cx="7772400" cy="38100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>
                <a:latin typeface="Comic Sans MS" charset="0"/>
              </a:rPr>
              <a:t>Don</a:t>
            </a:r>
            <a:r>
              <a:rPr lang="ja-JP" altLang="en-US" sz="2400">
                <a:latin typeface="Comic Sans MS" charset="0"/>
              </a:rPr>
              <a:t>’</a:t>
            </a:r>
            <a:r>
              <a:rPr lang="en-US" sz="2400">
                <a:latin typeface="Comic Sans MS" charset="0"/>
              </a:rPr>
              <a:t>t fill your plate with too much of one food</a:t>
            </a:r>
          </a:p>
          <a:p>
            <a:pPr eaLnBrk="1" hangingPunct="1">
              <a:lnSpc>
                <a:spcPct val="90000"/>
              </a:lnSpc>
            </a:pPr>
            <a:r>
              <a:rPr lang="en-US" sz="2800">
                <a:latin typeface="Comic Sans MS" charset="0"/>
              </a:rPr>
              <a:t>Remember variety is key: 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>
                <a:latin typeface="Comic Sans MS" charset="0"/>
              </a:rPr>
              <a:t>eat more whole grains such as brown rice instead of white rice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>
                <a:latin typeface="Comic Sans MS" charset="0"/>
              </a:rPr>
              <a:t> choose fat-free or low fat dairy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>
                <a:latin typeface="Comic Sans MS" charset="0"/>
              </a:rPr>
              <a:t>eat lean meats, beans, legumes, nuts for protein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>
                <a:latin typeface="Comic Sans MS" charset="0"/>
              </a:rPr>
              <a:t>substitute fruit for desserts, and choose unsaturated fats and oils instead of saturated fats 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endParaRPr lang="en-US" sz="2400">
              <a:latin typeface="Times New Roman" charset="0"/>
            </a:endParaRPr>
          </a:p>
        </p:txBody>
      </p:sp>
      <p:sp>
        <p:nvSpPr>
          <p:cNvPr id="115716" name="Rectangle 4"/>
          <p:cNvSpPr>
            <a:spLocks noChangeArrowheads="1"/>
          </p:cNvSpPr>
          <p:nvPr/>
        </p:nvSpPr>
        <p:spPr bwMode="auto">
          <a:xfrm>
            <a:off x="2286000" y="6384925"/>
            <a:ext cx="4572000" cy="47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000">
                <a:latin typeface="Verdana" charset="0"/>
              </a:rPr>
              <a:t>Visit us at www.fit4kidz.us</a:t>
            </a:r>
          </a:p>
          <a:p>
            <a:pPr algn="ctr">
              <a:spcBef>
                <a:spcPct val="50000"/>
              </a:spcBef>
            </a:pPr>
            <a:r>
              <a:rPr lang="en-US" sz="1000">
                <a:latin typeface="Verdana" charset="0"/>
              </a:rPr>
              <a:t>© 2013 Biometrics Health; All rights reserved. 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>
          <a:xfrm>
            <a:off x="404813" y="228600"/>
            <a:ext cx="8229600" cy="1143000"/>
          </a:xfrm>
        </p:spPr>
        <p:txBody>
          <a:bodyPr/>
          <a:lstStyle/>
          <a:p>
            <a:pPr eaLnBrk="1" hangingPunct="1"/>
            <a:r>
              <a:rPr lang="en-US" b="1">
                <a:solidFill>
                  <a:srgbClr val="CC3300"/>
                </a:solidFill>
                <a:latin typeface="Comic Sans MS" charset="0"/>
              </a:rPr>
              <a:t>What is a food group?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2400" dirty="0" smtClean="0">
                <a:latin typeface="Comic Sans MS" pitchFamily="66" charset="0"/>
                <a:ea typeface="+mn-ea"/>
              </a:rPr>
              <a:t>A food group is a category that foods are placed into according to the type of nutrition they provide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endParaRPr lang="en-US" sz="2400" dirty="0" smtClean="0">
              <a:latin typeface="Comic Sans MS" pitchFamily="66" charset="0"/>
              <a:ea typeface="+mn-ea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n-US" sz="2400" dirty="0" smtClean="0">
                <a:latin typeface="Comic Sans MS" pitchFamily="66" charset="0"/>
                <a:ea typeface="+mn-ea"/>
              </a:rPr>
              <a:t>There are five food groups: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400" dirty="0" smtClean="0">
                <a:latin typeface="Comic Sans MS" pitchFamily="66" charset="0"/>
              </a:rPr>
              <a:t>Grains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400" dirty="0" smtClean="0">
                <a:latin typeface="Comic Sans MS" pitchFamily="66" charset="0"/>
              </a:rPr>
              <a:t>Vegetables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400" dirty="0" smtClean="0">
                <a:latin typeface="Comic Sans MS" pitchFamily="66" charset="0"/>
              </a:rPr>
              <a:t>Fruits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400" dirty="0" smtClean="0">
                <a:latin typeface="Comic Sans MS" pitchFamily="66" charset="0"/>
              </a:rPr>
              <a:t>Protein (meat and beans)    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400" dirty="0" smtClean="0">
                <a:latin typeface="Comic Sans MS" pitchFamily="66" charset="0"/>
              </a:rPr>
              <a:t>Dairy (milk products)</a:t>
            </a:r>
          </a:p>
        </p:txBody>
      </p:sp>
      <p:sp>
        <p:nvSpPr>
          <p:cNvPr id="90116" name="Rectangle 9"/>
          <p:cNvSpPr>
            <a:spLocks noChangeArrowheads="1"/>
          </p:cNvSpPr>
          <p:nvPr/>
        </p:nvSpPr>
        <p:spPr bwMode="auto">
          <a:xfrm>
            <a:off x="2895600" y="6324600"/>
            <a:ext cx="3319463" cy="554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>
                <a:solidFill>
                  <a:srgbClr val="000000"/>
                </a:solidFill>
                <a:latin typeface="Arial" charset="0"/>
              </a:rPr>
              <a:t>Visit us at www.fit4kidz.us</a:t>
            </a:r>
          </a:p>
          <a:p>
            <a:pPr>
              <a:spcBef>
                <a:spcPct val="50000"/>
              </a:spcBef>
            </a:pPr>
            <a:r>
              <a:rPr lang="en-US" sz="1200">
                <a:solidFill>
                  <a:srgbClr val="000000"/>
                </a:solidFill>
                <a:latin typeface="Arial" charset="0"/>
              </a:rPr>
              <a:t>© 2013 Biometrics Health; All rights reserved. </a:t>
            </a:r>
          </a:p>
        </p:txBody>
      </p:sp>
      <p:pic>
        <p:nvPicPr>
          <p:cNvPr id="9011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3225" y="2530475"/>
            <a:ext cx="1347788" cy="1347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90118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2013" y="2743200"/>
            <a:ext cx="1249362" cy="1444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90119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4071938"/>
            <a:ext cx="1470025" cy="1185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90120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4070350"/>
            <a:ext cx="1311275" cy="147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90121" name="Picture 1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9225" y="4591050"/>
            <a:ext cx="1476375" cy="1504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>
                <a:solidFill>
                  <a:srgbClr val="CC3300"/>
                </a:solidFill>
                <a:latin typeface="Comic Sans MS" charset="0"/>
              </a:rPr>
              <a:t>The Grains Group</a:t>
            </a:r>
          </a:p>
        </p:txBody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524000"/>
            <a:ext cx="8229600" cy="4495800"/>
          </a:xfrm>
        </p:spPr>
        <p:txBody>
          <a:bodyPr/>
          <a:lstStyle/>
          <a:p>
            <a:pPr eaLnBrk="1" hangingPunct="1"/>
            <a:r>
              <a:rPr lang="en-US" sz="2400">
                <a:latin typeface="Comic Sans MS" charset="0"/>
              </a:rPr>
              <a:t>Any food made from wheat, rice, oats, cornmeal, barley or another grain is part of the grains group</a:t>
            </a:r>
          </a:p>
          <a:p>
            <a:pPr eaLnBrk="1" hangingPunct="1"/>
            <a:endParaRPr lang="en-US" sz="2400">
              <a:latin typeface="Comic Sans MS" charset="0"/>
            </a:endParaRPr>
          </a:p>
          <a:p>
            <a:pPr eaLnBrk="1" hangingPunct="1"/>
            <a:r>
              <a:rPr lang="en-US" sz="2400">
                <a:latin typeface="Comic Sans MS" charset="0"/>
              </a:rPr>
              <a:t>Examples:</a:t>
            </a:r>
          </a:p>
          <a:p>
            <a:pPr lvl="1" eaLnBrk="1" hangingPunct="1"/>
            <a:r>
              <a:rPr lang="en-US" sz="2400">
                <a:latin typeface="Comic Sans MS" charset="0"/>
              </a:rPr>
              <a:t>Bread, pasta, oatmeal, breakfast cereals, tortillas, granola bars, and rice.</a:t>
            </a:r>
          </a:p>
        </p:txBody>
      </p:sp>
      <p:pic>
        <p:nvPicPr>
          <p:cNvPr id="9114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77" r="769" b="15538"/>
          <a:stretch>
            <a:fillRect/>
          </a:stretch>
        </p:blipFill>
        <p:spPr bwMode="auto">
          <a:xfrm>
            <a:off x="7086600" y="5410200"/>
            <a:ext cx="1776413" cy="1277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9114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54" b="5692"/>
          <a:stretch>
            <a:fillRect/>
          </a:stretch>
        </p:blipFill>
        <p:spPr bwMode="auto">
          <a:xfrm>
            <a:off x="457200" y="4724400"/>
            <a:ext cx="2157413" cy="1858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91142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923" b="20462"/>
          <a:stretch>
            <a:fillRect/>
          </a:stretch>
        </p:blipFill>
        <p:spPr bwMode="auto">
          <a:xfrm>
            <a:off x="4953000" y="4800600"/>
            <a:ext cx="2081213" cy="1177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91143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47"/>
          <a:stretch>
            <a:fillRect/>
          </a:stretch>
        </p:blipFill>
        <p:spPr bwMode="auto">
          <a:xfrm>
            <a:off x="2819400" y="4648200"/>
            <a:ext cx="16764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91144" name="Rectangle 9"/>
          <p:cNvSpPr>
            <a:spLocks noChangeArrowheads="1"/>
          </p:cNvSpPr>
          <p:nvPr/>
        </p:nvSpPr>
        <p:spPr bwMode="auto">
          <a:xfrm>
            <a:off x="2895600" y="6324600"/>
            <a:ext cx="3319463" cy="554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>
                <a:solidFill>
                  <a:srgbClr val="000000"/>
                </a:solidFill>
                <a:latin typeface="Arial" charset="0"/>
              </a:rPr>
              <a:t>@20Visit us at www.fit4kidz.us</a:t>
            </a:r>
          </a:p>
          <a:p>
            <a:pPr>
              <a:spcBef>
                <a:spcPct val="50000"/>
              </a:spcBef>
            </a:pPr>
            <a:r>
              <a:rPr lang="en-US" sz="1200">
                <a:solidFill>
                  <a:srgbClr val="000000"/>
                </a:solidFill>
                <a:latin typeface="Arial" charset="0"/>
              </a:rPr>
              <a:t>© 2013 Biometrics Health; All rights reserved. 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>
                <a:solidFill>
                  <a:srgbClr val="CC3300"/>
                </a:solidFill>
                <a:latin typeface="Comic Sans MS" charset="0"/>
              </a:rPr>
              <a:t>The Vegetable Group</a:t>
            </a:r>
          </a:p>
        </p:txBody>
      </p:sp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495800"/>
          </a:xfrm>
        </p:spPr>
        <p:txBody>
          <a:bodyPr/>
          <a:lstStyle/>
          <a:p>
            <a:pPr eaLnBrk="1" hangingPunct="1"/>
            <a:r>
              <a:rPr lang="en-US" sz="2400">
                <a:latin typeface="Comic Sans MS" charset="0"/>
              </a:rPr>
              <a:t>Any vegetable or 100% vegetable juice is a part of the Vegetable Group.</a:t>
            </a:r>
          </a:p>
          <a:p>
            <a:pPr eaLnBrk="1" hangingPunct="1"/>
            <a:endParaRPr lang="en-US" sz="2400">
              <a:latin typeface="Comic Sans MS" charset="0"/>
            </a:endParaRPr>
          </a:p>
          <a:p>
            <a:pPr eaLnBrk="1" hangingPunct="1"/>
            <a:r>
              <a:rPr lang="en-US" sz="2400">
                <a:latin typeface="Comic Sans MS" charset="0"/>
              </a:rPr>
              <a:t>Examples:</a:t>
            </a:r>
          </a:p>
          <a:p>
            <a:pPr lvl="1" eaLnBrk="1" hangingPunct="1"/>
            <a:r>
              <a:rPr lang="en-US" sz="2400">
                <a:latin typeface="Comic Sans MS" charset="0"/>
              </a:rPr>
              <a:t>Salad greens, carrots, tomatoes, broccoli, cauliflower, beets, cucumbers, and peppers.</a:t>
            </a:r>
          </a:p>
        </p:txBody>
      </p:sp>
      <p:sp>
        <p:nvSpPr>
          <p:cNvPr id="92164" name="Rectangle 8"/>
          <p:cNvSpPr>
            <a:spLocks noChangeArrowheads="1"/>
          </p:cNvSpPr>
          <p:nvPr/>
        </p:nvSpPr>
        <p:spPr bwMode="auto">
          <a:xfrm>
            <a:off x="2895600" y="6324600"/>
            <a:ext cx="33274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>
                <a:solidFill>
                  <a:srgbClr val="000000"/>
                </a:solidFill>
                <a:latin typeface="Arial" charset="0"/>
              </a:rPr>
              <a:t>@2013 Biometrics Health; All Rights Reserved</a:t>
            </a:r>
          </a:p>
        </p:txBody>
      </p:sp>
      <p:pic>
        <p:nvPicPr>
          <p:cNvPr id="92165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4373563"/>
            <a:ext cx="1597025" cy="159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92166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4181475"/>
            <a:ext cx="1322388" cy="198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92167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4648200"/>
            <a:ext cx="1371600" cy="1322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92168" name="Picture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4481513"/>
            <a:ext cx="1597025" cy="159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>
                <a:solidFill>
                  <a:srgbClr val="CC3300"/>
                </a:solidFill>
                <a:latin typeface="Comic Sans MS" charset="0"/>
              </a:rPr>
              <a:t>The Fruit Group</a:t>
            </a:r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495800"/>
          </a:xfrm>
        </p:spPr>
        <p:txBody>
          <a:bodyPr/>
          <a:lstStyle/>
          <a:p>
            <a:pPr eaLnBrk="1" hangingPunct="1"/>
            <a:r>
              <a:rPr lang="en-US" sz="2400">
                <a:latin typeface="Comic Sans MS" charset="0"/>
              </a:rPr>
              <a:t>Any fruit or 100% fruit juice is a part of the Fruit Group. Fruits may be fresh, canned, frozen, or dried</a:t>
            </a:r>
          </a:p>
          <a:p>
            <a:pPr eaLnBrk="1" hangingPunct="1"/>
            <a:endParaRPr lang="en-US" sz="2400">
              <a:latin typeface="Comic Sans MS" charset="0"/>
            </a:endParaRPr>
          </a:p>
          <a:p>
            <a:pPr eaLnBrk="1" hangingPunct="1"/>
            <a:r>
              <a:rPr lang="en-US" sz="2400">
                <a:latin typeface="Comic Sans MS" charset="0"/>
              </a:rPr>
              <a:t>Examples:</a:t>
            </a:r>
          </a:p>
          <a:p>
            <a:pPr lvl="1" eaLnBrk="1" hangingPunct="1"/>
            <a:r>
              <a:rPr lang="en-US" sz="2400">
                <a:latin typeface="Comic Sans MS" charset="0"/>
              </a:rPr>
              <a:t>Bananas, apples, pears, 100% fruit juice, grapes, berries, raisins, and oranges. </a:t>
            </a:r>
          </a:p>
        </p:txBody>
      </p:sp>
      <p:pic>
        <p:nvPicPr>
          <p:cNvPr id="9318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667"/>
          <a:stretch>
            <a:fillRect/>
          </a:stretch>
        </p:blipFill>
        <p:spPr bwMode="auto">
          <a:xfrm>
            <a:off x="292100" y="4511675"/>
            <a:ext cx="1524000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93189" name="Rectangle 11"/>
          <p:cNvSpPr>
            <a:spLocks noChangeArrowheads="1"/>
          </p:cNvSpPr>
          <p:nvPr/>
        </p:nvSpPr>
        <p:spPr bwMode="auto">
          <a:xfrm>
            <a:off x="2895600" y="6324600"/>
            <a:ext cx="3233738" cy="554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>
                <a:solidFill>
                  <a:srgbClr val="000000"/>
                </a:solidFill>
                <a:latin typeface="Arial" charset="0"/>
              </a:rPr>
              <a:t>Visit us at www.fit4kidz.us</a:t>
            </a:r>
          </a:p>
          <a:p>
            <a:pPr>
              <a:spcBef>
                <a:spcPct val="50000"/>
              </a:spcBef>
            </a:pPr>
            <a:r>
              <a:rPr lang="en-US" sz="1200">
                <a:solidFill>
                  <a:srgbClr val="000000"/>
                </a:solidFill>
                <a:latin typeface="Arial" charset="0"/>
              </a:rPr>
              <a:t>© 2013 Biometrics Health; All rights reserved</a:t>
            </a:r>
          </a:p>
        </p:txBody>
      </p:sp>
      <p:pic>
        <p:nvPicPr>
          <p:cNvPr id="93190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4511675"/>
            <a:ext cx="1841500" cy="1566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93191" name="Picture 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4059238"/>
            <a:ext cx="1600200" cy="196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93192" name="Picture 1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4389438"/>
            <a:ext cx="1957388" cy="1811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>
                <a:solidFill>
                  <a:srgbClr val="CC3300"/>
                </a:solidFill>
                <a:latin typeface="Comic Sans MS" charset="0"/>
              </a:rPr>
              <a:t>The Protein Group</a:t>
            </a: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495800"/>
          </a:xfrm>
        </p:spPr>
        <p:txBody>
          <a:bodyPr/>
          <a:lstStyle/>
          <a:p>
            <a:pPr eaLnBrk="1" hangingPunct="1"/>
            <a:r>
              <a:rPr lang="en-US" sz="2400">
                <a:latin typeface="Comic Sans MS" charset="0"/>
              </a:rPr>
              <a:t>Foods made from meat, poultry, seafood, beans, eggs, soy, nuts, and seeds are part of the Protein Group. </a:t>
            </a:r>
          </a:p>
          <a:p>
            <a:pPr eaLnBrk="1" hangingPunct="1"/>
            <a:endParaRPr lang="en-US" sz="2400">
              <a:latin typeface="Comic Sans MS" charset="0"/>
            </a:endParaRPr>
          </a:p>
          <a:p>
            <a:pPr eaLnBrk="1" hangingPunct="1"/>
            <a:r>
              <a:rPr lang="en-US" sz="2400">
                <a:latin typeface="Comic Sans MS" charset="0"/>
              </a:rPr>
              <a:t>Examples:</a:t>
            </a:r>
          </a:p>
          <a:p>
            <a:pPr lvl="1" eaLnBrk="1" hangingPunct="1"/>
            <a:r>
              <a:rPr lang="en-US" sz="2400">
                <a:latin typeface="Comic Sans MS" charset="0"/>
              </a:rPr>
              <a:t>Chicken, steak, fish, eggs, soy products, peanut butter, and beans. </a:t>
            </a:r>
          </a:p>
        </p:txBody>
      </p:sp>
      <p:pic>
        <p:nvPicPr>
          <p:cNvPr id="9421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46" r="1538" b="8923"/>
          <a:stretch>
            <a:fillRect/>
          </a:stretch>
        </p:blipFill>
        <p:spPr bwMode="auto">
          <a:xfrm>
            <a:off x="7631113" y="381000"/>
            <a:ext cx="1143000" cy="94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94213" name="Rectangle 10"/>
          <p:cNvSpPr>
            <a:spLocks noChangeArrowheads="1"/>
          </p:cNvSpPr>
          <p:nvPr/>
        </p:nvSpPr>
        <p:spPr bwMode="auto">
          <a:xfrm>
            <a:off x="2895600" y="6324600"/>
            <a:ext cx="3319463" cy="554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>
                <a:solidFill>
                  <a:srgbClr val="000000"/>
                </a:solidFill>
                <a:latin typeface="Arial" charset="0"/>
              </a:rPr>
              <a:t>Visit us at www.fit4kidz.us</a:t>
            </a:r>
          </a:p>
          <a:p>
            <a:pPr>
              <a:spcBef>
                <a:spcPct val="50000"/>
              </a:spcBef>
            </a:pPr>
            <a:r>
              <a:rPr lang="en-US" sz="1200">
                <a:solidFill>
                  <a:srgbClr val="000000"/>
                </a:solidFill>
                <a:latin typeface="Arial" charset="0"/>
              </a:rPr>
              <a:t>© 2013 Biometrics Health; All rights reserved. </a:t>
            </a:r>
          </a:p>
        </p:txBody>
      </p:sp>
      <p:pic>
        <p:nvPicPr>
          <p:cNvPr id="94214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4595813"/>
            <a:ext cx="1255713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94215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4063" y="4443413"/>
            <a:ext cx="1457325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94216" name="Picture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4327525"/>
            <a:ext cx="2036763" cy="163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94217" name="Picture 1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4483100"/>
            <a:ext cx="1749425" cy="1444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>
                <a:solidFill>
                  <a:srgbClr val="CC3300"/>
                </a:solidFill>
                <a:latin typeface="Comic Sans MS" charset="0"/>
              </a:rPr>
              <a:t>The Dairy Group</a:t>
            </a:r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6096000" cy="4495800"/>
          </a:xfrm>
        </p:spPr>
        <p:txBody>
          <a:bodyPr/>
          <a:lstStyle/>
          <a:p>
            <a:pPr eaLnBrk="1" hangingPunct="1"/>
            <a:r>
              <a:rPr lang="en-US" sz="2400">
                <a:latin typeface="Comic Sans MS" charset="0"/>
              </a:rPr>
              <a:t>Milk and many foods made from milk are considered part of the Dairy Group. </a:t>
            </a:r>
          </a:p>
          <a:p>
            <a:pPr eaLnBrk="1" hangingPunct="1"/>
            <a:endParaRPr lang="en-US" sz="2400">
              <a:latin typeface="Comic Sans MS" charset="0"/>
            </a:endParaRPr>
          </a:p>
          <a:p>
            <a:pPr eaLnBrk="1" hangingPunct="1"/>
            <a:r>
              <a:rPr lang="en-US" sz="2400">
                <a:latin typeface="Comic Sans MS" charset="0"/>
              </a:rPr>
              <a:t>Dairy choices should be fat-free or low-fat. Calcium-fortified soymilk is also part of this group.</a:t>
            </a:r>
          </a:p>
          <a:p>
            <a:pPr eaLnBrk="1" hangingPunct="1"/>
            <a:endParaRPr lang="en-US" sz="2400">
              <a:latin typeface="Comic Sans MS" charset="0"/>
            </a:endParaRPr>
          </a:p>
          <a:p>
            <a:pPr eaLnBrk="1" hangingPunct="1"/>
            <a:r>
              <a:rPr lang="en-US" sz="2400">
                <a:latin typeface="Comic Sans MS" charset="0"/>
              </a:rPr>
              <a:t>Examples:</a:t>
            </a:r>
          </a:p>
          <a:p>
            <a:pPr lvl="1" eaLnBrk="1" hangingPunct="1"/>
            <a:r>
              <a:rPr lang="en-US" sz="2400">
                <a:latin typeface="Comic Sans MS" charset="0"/>
              </a:rPr>
              <a:t>Milk, chocolate milk, yogurt, cheese, soymilk, and ice cream </a:t>
            </a:r>
          </a:p>
        </p:txBody>
      </p:sp>
      <p:sp>
        <p:nvSpPr>
          <p:cNvPr id="95236" name="Rectangle 8"/>
          <p:cNvSpPr>
            <a:spLocks noChangeArrowheads="1"/>
          </p:cNvSpPr>
          <p:nvPr/>
        </p:nvSpPr>
        <p:spPr bwMode="auto">
          <a:xfrm>
            <a:off x="2895600" y="6324600"/>
            <a:ext cx="3319463" cy="554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>
                <a:solidFill>
                  <a:srgbClr val="000000"/>
                </a:solidFill>
                <a:latin typeface="Arial" charset="0"/>
              </a:rPr>
              <a:t>Visit us at www.fit4kidz.us</a:t>
            </a:r>
          </a:p>
          <a:p>
            <a:pPr>
              <a:spcBef>
                <a:spcPct val="50000"/>
              </a:spcBef>
            </a:pPr>
            <a:r>
              <a:rPr lang="en-US" sz="1200">
                <a:solidFill>
                  <a:srgbClr val="000000"/>
                </a:solidFill>
                <a:latin typeface="Arial" charset="0"/>
              </a:rPr>
              <a:t>© 2013 Biometrics Health; All rights reserved. </a:t>
            </a:r>
          </a:p>
        </p:txBody>
      </p:sp>
      <p:pic>
        <p:nvPicPr>
          <p:cNvPr id="95237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3302000"/>
            <a:ext cx="1450975" cy="137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95238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900" y="1066800"/>
            <a:ext cx="1804988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95239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4800600"/>
            <a:ext cx="1646238" cy="1646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FF9900"/>
                </a:solidFill>
                <a:latin typeface="Comic Sans MS" charset="0"/>
              </a:rPr>
              <a:t>My Plate Overview</a:t>
            </a:r>
            <a:r>
              <a:rPr lang="en-US">
                <a:latin typeface="Comic Sans MS" charset="0"/>
              </a:rPr>
              <a:t> </a:t>
            </a:r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>
                <a:latin typeface="Comic Sans MS" charset="0"/>
              </a:rPr>
              <a:t>My plate was developed to help give people an idea of what each meal should look like</a:t>
            </a:r>
          </a:p>
          <a:p>
            <a:pPr eaLnBrk="1" hangingPunct="1">
              <a:lnSpc>
                <a:spcPct val="90000"/>
              </a:lnSpc>
            </a:pPr>
            <a:endParaRPr lang="en-US" sz="2400">
              <a:latin typeface="Comic Sans MS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2400">
                <a:latin typeface="Comic Sans MS" charset="0"/>
              </a:rPr>
              <a:t>Gives you recommendations of fruits, veggies, grains, protein and dairy and portions</a:t>
            </a:r>
          </a:p>
          <a:p>
            <a:pPr eaLnBrk="1" hangingPunct="1">
              <a:lnSpc>
                <a:spcPct val="90000"/>
              </a:lnSpc>
            </a:pPr>
            <a:endParaRPr lang="en-US" sz="2400">
              <a:latin typeface="Comic Sans MS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2400">
                <a:latin typeface="Comic Sans MS" charset="0"/>
              </a:rPr>
              <a:t>Eating a diet based on the </a:t>
            </a:r>
            <a:r>
              <a:rPr lang="ja-JP" altLang="en-US" sz="2400">
                <a:latin typeface="Comic Sans MS" charset="0"/>
              </a:rPr>
              <a:t>“</a:t>
            </a:r>
            <a:r>
              <a:rPr lang="en-US" sz="2400">
                <a:latin typeface="Comic Sans MS" charset="0"/>
              </a:rPr>
              <a:t>my plate</a:t>
            </a:r>
            <a:r>
              <a:rPr lang="ja-JP" altLang="en-US" sz="2400">
                <a:latin typeface="Comic Sans MS" charset="0"/>
              </a:rPr>
              <a:t>”</a:t>
            </a:r>
            <a:r>
              <a:rPr lang="en-US" sz="2400">
                <a:latin typeface="Comic Sans MS" charset="0"/>
              </a:rPr>
              <a:t> plan can improve physical appearance, can help you achieve and maintain a healthy weight, give you lots of energy and increase performance in academics and sports</a:t>
            </a:r>
          </a:p>
        </p:txBody>
      </p:sp>
      <p:sp>
        <p:nvSpPr>
          <p:cNvPr id="96260" name="Rectangle 4"/>
          <p:cNvSpPr>
            <a:spLocks noChangeArrowheads="1"/>
          </p:cNvSpPr>
          <p:nvPr/>
        </p:nvSpPr>
        <p:spPr bwMode="auto">
          <a:xfrm>
            <a:off x="2286000" y="6384925"/>
            <a:ext cx="4572000" cy="47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000">
                <a:latin typeface="Verdana" charset="0"/>
              </a:rPr>
              <a:t>Visit us at www.fit4kidz.us</a:t>
            </a:r>
          </a:p>
          <a:p>
            <a:pPr algn="ctr">
              <a:spcBef>
                <a:spcPct val="50000"/>
              </a:spcBef>
            </a:pPr>
            <a:r>
              <a:rPr lang="en-US" sz="1000">
                <a:latin typeface="Verdana" charset="0"/>
              </a:rPr>
              <a:t>© 2013 Biometrics Health; All rights reserved. 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5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6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7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3191</TotalTime>
  <Words>1684</Words>
  <Application>Microsoft Macintosh PowerPoint</Application>
  <PresentationFormat>On-screen Show (4:3)</PresentationFormat>
  <Paragraphs>264</Paragraphs>
  <Slides>28</Slides>
  <Notes>28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8</vt:i4>
      </vt:variant>
      <vt:variant>
        <vt:lpstr>Slide Titles</vt:lpstr>
      </vt:variant>
      <vt:variant>
        <vt:i4>28</vt:i4>
      </vt:variant>
    </vt:vector>
  </HeadingPairs>
  <TitlesOfParts>
    <vt:vector size="40" baseType="lpstr">
      <vt:lpstr>Times New Roman</vt:lpstr>
      <vt:lpstr>Arial</vt:lpstr>
      <vt:lpstr>Verdana</vt:lpstr>
      <vt:lpstr>Comic Sans MS</vt:lpstr>
      <vt:lpstr>Default Design</vt:lpstr>
      <vt:lpstr>1_Default Design</vt:lpstr>
      <vt:lpstr>2_Default Design</vt:lpstr>
      <vt:lpstr>3_Default Design</vt:lpstr>
      <vt:lpstr>4_Default Design</vt:lpstr>
      <vt:lpstr>5_Default Design</vt:lpstr>
      <vt:lpstr>6_Default Design</vt:lpstr>
      <vt:lpstr>7_Default Design</vt:lpstr>
      <vt:lpstr>My Plate and Food Groups</vt:lpstr>
      <vt:lpstr>Today we will…</vt:lpstr>
      <vt:lpstr>What is a food group?</vt:lpstr>
      <vt:lpstr>The Grains Group</vt:lpstr>
      <vt:lpstr>The Vegetable Group</vt:lpstr>
      <vt:lpstr>The Fruit Group</vt:lpstr>
      <vt:lpstr>The Protein Group</vt:lpstr>
      <vt:lpstr>The Dairy Group</vt:lpstr>
      <vt:lpstr>My Plate Overview </vt:lpstr>
      <vt:lpstr>What and how much to put on my Plate?</vt:lpstr>
      <vt:lpstr>What and how much to put on my Plate?</vt:lpstr>
      <vt:lpstr>Importance of Fruits, Veggies, Grains, Protein, Dairy</vt:lpstr>
      <vt:lpstr>How Much Fruit on my Plate?</vt:lpstr>
      <vt:lpstr>How much Fruit on my Plate?</vt:lpstr>
      <vt:lpstr>Fruits</vt:lpstr>
      <vt:lpstr>How much Veggies on my Plate?</vt:lpstr>
      <vt:lpstr>How much Veggies on my Plate?</vt:lpstr>
      <vt:lpstr>Vegetables</vt:lpstr>
      <vt:lpstr>How much Grains on my Plate?</vt:lpstr>
      <vt:lpstr>How much Grains on my Plate?</vt:lpstr>
      <vt:lpstr>Grains</vt:lpstr>
      <vt:lpstr>How much Protein on my Plate?</vt:lpstr>
      <vt:lpstr>How much Protein on my Plate?</vt:lpstr>
      <vt:lpstr>Protein</vt:lpstr>
      <vt:lpstr>Dairy </vt:lpstr>
      <vt:lpstr>Variety</vt:lpstr>
      <vt:lpstr>Why should you eat healthy?</vt:lpstr>
      <vt:lpstr>How do I fit MyPlate into my lifestyle?</vt:lpstr>
    </vt:vector>
  </TitlesOfParts>
  <Company>K-FOUR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MyPlate</dc:title>
  <dc:creator>Administrator</dc:creator>
  <cp:lastModifiedBy>Andrew Keser</cp:lastModifiedBy>
  <cp:revision>42</cp:revision>
  <cp:lastPrinted>2013-02-28T22:52:03Z</cp:lastPrinted>
  <dcterms:created xsi:type="dcterms:W3CDTF">2012-10-17T22:29:34Z</dcterms:created>
  <dcterms:modified xsi:type="dcterms:W3CDTF">2013-04-04T02:08:49Z</dcterms:modified>
</cp:coreProperties>
</file>