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handoutMasterIdLst>
    <p:handoutMasterId r:id="rId4"/>
  </p:handoutMasterIdLst>
  <p:sldIdLst>
    <p:sldId id="258" r:id="rId2"/>
  </p:sldIdLst>
  <p:sldSz cx="7772400" cy="10058400"/>
  <p:notesSz cx="6858000" cy="9144000"/>
  <p:defaultTextStyle>
    <a:defPPr>
      <a:defRPr lang="en-US"/>
    </a:defPPr>
    <a:lvl1pPr algn="l" defTabSz="457200" rtl="0" fontAlgn="base">
      <a:spcBef>
        <a:spcPct val="0"/>
      </a:spcBef>
      <a:spcAft>
        <a:spcPct val="0"/>
      </a:spcAft>
      <a:defRPr kern="1200">
        <a:solidFill>
          <a:schemeClr val="tx1"/>
        </a:solidFill>
        <a:latin typeface="Arial" charset="0"/>
        <a:ea typeface="+mn-ea"/>
        <a:cs typeface="+mn-cs"/>
      </a:defRPr>
    </a:lvl1pPr>
    <a:lvl2pPr marL="457200" algn="l" defTabSz="457200" rtl="0" fontAlgn="base">
      <a:spcBef>
        <a:spcPct val="0"/>
      </a:spcBef>
      <a:spcAft>
        <a:spcPct val="0"/>
      </a:spcAft>
      <a:defRPr kern="1200">
        <a:solidFill>
          <a:schemeClr val="tx1"/>
        </a:solidFill>
        <a:latin typeface="Arial" charset="0"/>
        <a:ea typeface="+mn-ea"/>
        <a:cs typeface="+mn-cs"/>
      </a:defRPr>
    </a:lvl2pPr>
    <a:lvl3pPr marL="914400" algn="l" defTabSz="457200" rtl="0" fontAlgn="base">
      <a:spcBef>
        <a:spcPct val="0"/>
      </a:spcBef>
      <a:spcAft>
        <a:spcPct val="0"/>
      </a:spcAft>
      <a:defRPr kern="1200">
        <a:solidFill>
          <a:schemeClr val="tx1"/>
        </a:solidFill>
        <a:latin typeface="Arial" charset="0"/>
        <a:ea typeface="+mn-ea"/>
        <a:cs typeface="+mn-cs"/>
      </a:defRPr>
    </a:lvl3pPr>
    <a:lvl4pPr marL="1371600" algn="l" defTabSz="457200" rtl="0" fontAlgn="base">
      <a:spcBef>
        <a:spcPct val="0"/>
      </a:spcBef>
      <a:spcAft>
        <a:spcPct val="0"/>
      </a:spcAft>
      <a:defRPr kern="1200">
        <a:solidFill>
          <a:schemeClr val="tx1"/>
        </a:solidFill>
        <a:latin typeface="Arial" charset="0"/>
        <a:ea typeface="+mn-ea"/>
        <a:cs typeface="+mn-cs"/>
      </a:defRPr>
    </a:lvl4pPr>
    <a:lvl5pPr marL="1828800" algn="l" defTabSz="457200"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FF3300"/>
    <a:srgbClr val="66FF33"/>
    <a:srgbClr val="F7CC00"/>
    <a:srgbClr val="D3AF00"/>
    <a:srgbClr val="CCA903"/>
    <a:srgbClr val="C8473C"/>
    <a:srgbClr val="29B5ED"/>
    <a:srgbClr val="ADD95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20"/>
    <p:restoredTop sz="94660"/>
  </p:normalViewPr>
  <p:slideViewPr>
    <p:cSldViewPr snapToGrid="0" snapToObjects="1">
      <p:cViewPr>
        <p:scale>
          <a:sx n="100" d="100"/>
          <a:sy n="100" d="100"/>
        </p:scale>
        <p:origin x="-1314" y="18"/>
      </p:cViewPr>
      <p:guideLst>
        <p:guide orient="horz" pos="3168"/>
        <p:guide pos="2448"/>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1026"/>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endParaRPr lang="en-US"/>
          </a:p>
        </p:txBody>
      </p:sp>
      <p:sp>
        <p:nvSpPr>
          <p:cNvPr id="14339" name="Rectangle 1027"/>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fld id="{8A7DBCEA-3A03-465B-A113-1F1D27DCD65E}" type="datetimeFigureOut">
              <a:rPr lang="en-US"/>
              <a:pPr/>
              <a:t>11/6/2015</a:t>
            </a:fld>
            <a:endParaRPr lang="en-US"/>
          </a:p>
        </p:txBody>
      </p:sp>
      <p:sp>
        <p:nvSpPr>
          <p:cNvPr id="14340" name="Rectangle 1028"/>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endParaRPr lang="en-US"/>
          </a:p>
        </p:txBody>
      </p:sp>
      <p:sp>
        <p:nvSpPr>
          <p:cNvPr id="14341" name="Rectangle 1029"/>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fld id="{761A5598-0BBF-4199-8087-8038DDE3C9EC}" type="slidenum">
              <a:rPr lang="en-US"/>
              <a:pPr/>
              <a:t>‹#›</a:t>
            </a:fld>
            <a:endParaRPr lang="en-US"/>
          </a:p>
        </p:txBody>
      </p:sp>
    </p:spTree>
    <p:extLst>
      <p:ext uri="{BB962C8B-B14F-4D97-AF65-F5344CB8AC3E}">
        <p14:creationId xmlns:p14="http://schemas.microsoft.com/office/powerpoint/2010/main" val="372213145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1026"/>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endParaRPr lang="en-US"/>
          </a:p>
        </p:txBody>
      </p:sp>
      <p:sp>
        <p:nvSpPr>
          <p:cNvPr id="16387" name="Rectangle 1027"/>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fld id="{B957240E-07B1-4877-8A4F-C425C2617FB9}" type="datetimeFigureOut">
              <a:rPr lang="en-US"/>
              <a:pPr/>
              <a:t>11/6/2015</a:t>
            </a:fld>
            <a:endParaRPr lang="en-US"/>
          </a:p>
        </p:txBody>
      </p:sp>
      <p:sp>
        <p:nvSpPr>
          <p:cNvPr id="16388" name="Rectangle 1028"/>
          <p:cNvSpPr>
            <a:spLocks noGrp="1" noRot="1" noChangeAspect="1" noChangeArrowheads="1" noTextEdit="1"/>
          </p:cNvSpPr>
          <p:nvPr>
            <p:ph type="sldImg" idx="2"/>
          </p:nvPr>
        </p:nvSpPr>
        <p:spPr bwMode="auto">
          <a:xfrm>
            <a:off x="2103438" y="685800"/>
            <a:ext cx="2651125"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6389" name="Rectangle 1029"/>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6390" name="Rectangle 1030"/>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endParaRPr lang="en-US"/>
          </a:p>
        </p:txBody>
      </p:sp>
      <p:sp>
        <p:nvSpPr>
          <p:cNvPr id="16391" name="Rectangle 1031"/>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fld id="{13640614-F3D5-461E-80A4-D868D19C74B4}" type="slidenum">
              <a:rPr lang="en-US"/>
              <a:pPr/>
              <a:t>‹#›</a:t>
            </a:fld>
            <a:endParaRPr lang="en-US"/>
          </a:p>
        </p:txBody>
      </p:sp>
    </p:spTree>
    <p:extLst>
      <p:ext uri="{BB962C8B-B14F-4D97-AF65-F5344CB8AC3E}">
        <p14:creationId xmlns:p14="http://schemas.microsoft.com/office/powerpoint/2010/main" val="200576692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Calibri" pitchFamily="34" charset="0"/>
        <a:ea typeface="+mn-ea"/>
        <a:cs typeface="+mn-cs"/>
      </a:defRPr>
    </a:lvl1pPr>
    <a:lvl2pPr marL="457200" algn="l" rtl="0" fontAlgn="base">
      <a:spcBef>
        <a:spcPct val="30000"/>
      </a:spcBef>
      <a:spcAft>
        <a:spcPct val="0"/>
      </a:spcAft>
      <a:defRPr sz="1200" kern="1200">
        <a:solidFill>
          <a:schemeClr val="tx1"/>
        </a:solidFill>
        <a:latin typeface="Calibri" pitchFamily="34" charset="0"/>
        <a:ea typeface="+mn-ea"/>
        <a:cs typeface="+mn-cs"/>
      </a:defRPr>
    </a:lvl2pPr>
    <a:lvl3pPr marL="914400" algn="l" rtl="0" fontAlgn="base">
      <a:spcBef>
        <a:spcPct val="30000"/>
      </a:spcBef>
      <a:spcAft>
        <a:spcPct val="0"/>
      </a:spcAft>
      <a:defRPr sz="1200" kern="1200">
        <a:solidFill>
          <a:schemeClr val="tx1"/>
        </a:solidFill>
        <a:latin typeface="Calibri" pitchFamily="34" charset="0"/>
        <a:ea typeface="+mn-ea"/>
        <a:cs typeface="+mn-cs"/>
      </a:defRPr>
    </a:lvl3pPr>
    <a:lvl4pPr marL="1371600" algn="l" rtl="0" fontAlgn="base">
      <a:spcBef>
        <a:spcPct val="30000"/>
      </a:spcBef>
      <a:spcAft>
        <a:spcPct val="0"/>
      </a:spcAft>
      <a:defRPr sz="1200" kern="1200">
        <a:solidFill>
          <a:schemeClr val="tx1"/>
        </a:solidFill>
        <a:latin typeface="Calibri" pitchFamily="34" charset="0"/>
        <a:ea typeface="+mn-ea"/>
        <a:cs typeface="+mn-cs"/>
      </a:defRPr>
    </a:lvl4pPr>
    <a:lvl5pPr marL="1828800" algn="l" rtl="0" fontAlgn="base">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1026"/>
          <p:cNvSpPr>
            <a:spLocks noGrp="1" noRot="1" noChangeAspect="1" noChangeArrowheads="1" noTextEdit="1"/>
          </p:cNvSpPr>
          <p:nvPr>
            <p:ph type="sldImg"/>
          </p:nvPr>
        </p:nvSpPr>
        <p:spPr>
          <a:ln/>
        </p:spPr>
      </p:sp>
      <p:sp>
        <p:nvSpPr>
          <p:cNvPr id="17411" name="Rectangle 1027"/>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6B6D3E70-DB65-428D-8AA6-DE7F4DAD6AF7}" type="datetimeFigureOut">
              <a:rPr lang="en-US"/>
              <a:pPr>
                <a:defRPr/>
              </a:pPr>
              <a:t>11/6/2015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A2B3775-665E-4AD0-BACA-0CFEB48547A7}" type="slidenum">
              <a:rPr lang="en-US"/>
              <a:pPr>
                <a:defRPr/>
              </a:pPr>
              <a:t>‹#›</a:t>
            </a:fld>
            <a:endParaRPr lang="en-US"/>
          </a:p>
        </p:txBody>
      </p:sp>
    </p:spTree>
    <p:extLst>
      <p:ext uri="{BB962C8B-B14F-4D97-AF65-F5344CB8AC3E}">
        <p14:creationId xmlns:p14="http://schemas.microsoft.com/office/powerpoint/2010/main" val="14036941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A1E7FDC3-BDD6-46EC-A36C-30098E46E8B8}" type="datetimeFigureOut">
              <a:rPr lang="en-US"/>
              <a:pPr>
                <a:defRPr/>
              </a:pPr>
              <a:t>11/6/2015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E259BD2-37AA-4E59-8EC0-A7CBAF192C58}" type="slidenum">
              <a:rPr lang="en-US"/>
              <a:pPr>
                <a:defRPr/>
              </a:pPr>
              <a:t>‹#›</a:t>
            </a:fld>
            <a:endParaRPr lang="en-US"/>
          </a:p>
        </p:txBody>
      </p:sp>
    </p:spTree>
    <p:extLst>
      <p:ext uri="{BB962C8B-B14F-4D97-AF65-F5344CB8AC3E}">
        <p14:creationId xmlns:p14="http://schemas.microsoft.com/office/powerpoint/2010/main" val="4241969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0D678BB6-9448-4DF3-9A3F-C0176ECDDB3D}" type="datetimeFigureOut">
              <a:rPr lang="en-US"/>
              <a:pPr>
                <a:defRPr/>
              </a:pPr>
              <a:t>11/6/2015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8E894D2-9479-4260-A30F-7F83777A0F9F}" type="slidenum">
              <a:rPr lang="en-US"/>
              <a:pPr>
                <a:defRPr/>
              </a:pPr>
              <a:t>‹#›</a:t>
            </a:fld>
            <a:endParaRPr lang="en-US"/>
          </a:p>
        </p:txBody>
      </p:sp>
    </p:spTree>
    <p:extLst>
      <p:ext uri="{BB962C8B-B14F-4D97-AF65-F5344CB8AC3E}">
        <p14:creationId xmlns:p14="http://schemas.microsoft.com/office/powerpoint/2010/main" val="4082171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5EE86CF2-BB05-4E16-ADDE-D22C31A7FF5F}" type="datetimeFigureOut">
              <a:rPr lang="en-US"/>
              <a:pPr>
                <a:defRPr/>
              </a:pPr>
              <a:t>11/6/2015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4B1C8C3-496D-47CF-8C25-81C9A5973034}" type="slidenum">
              <a:rPr lang="en-US"/>
              <a:pPr>
                <a:defRPr/>
              </a:pPr>
              <a:t>‹#›</a:t>
            </a:fld>
            <a:endParaRPr lang="en-US"/>
          </a:p>
        </p:txBody>
      </p:sp>
    </p:spTree>
    <p:extLst>
      <p:ext uri="{BB962C8B-B14F-4D97-AF65-F5344CB8AC3E}">
        <p14:creationId xmlns:p14="http://schemas.microsoft.com/office/powerpoint/2010/main" val="28850933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3E02877D-6EF7-40C3-BB84-FE24D611464E}" type="datetimeFigureOut">
              <a:rPr lang="en-US"/>
              <a:pPr>
                <a:defRPr/>
              </a:pPr>
              <a:t>11/6/2015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726F800-E995-41B5-A4AB-7CFA217FA3CB}" type="slidenum">
              <a:rPr lang="en-US"/>
              <a:pPr>
                <a:defRPr/>
              </a:pPr>
              <a:t>‹#›</a:t>
            </a:fld>
            <a:endParaRPr lang="en-US"/>
          </a:p>
        </p:txBody>
      </p:sp>
    </p:spTree>
    <p:extLst>
      <p:ext uri="{BB962C8B-B14F-4D97-AF65-F5344CB8AC3E}">
        <p14:creationId xmlns:p14="http://schemas.microsoft.com/office/powerpoint/2010/main" val="29355853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0679C79C-F317-4FD8-B4CD-1BBE285EA5A5}" type="datetimeFigureOut">
              <a:rPr lang="en-US"/>
              <a:pPr>
                <a:defRPr/>
              </a:pPr>
              <a:t>11/6/2015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ACF80FAD-6031-4BE9-A196-87F489FC300E}" type="slidenum">
              <a:rPr lang="en-US"/>
              <a:pPr>
                <a:defRPr/>
              </a:pPr>
              <a:t>‹#›</a:t>
            </a:fld>
            <a:endParaRPr lang="en-US"/>
          </a:p>
        </p:txBody>
      </p:sp>
    </p:spTree>
    <p:extLst>
      <p:ext uri="{BB962C8B-B14F-4D97-AF65-F5344CB8AC3E}">
        <p14:creationId xmlns:p14="http://schemas.microsoft.com/office/powerpoint/2010/main" val="30738791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AD6E4BBF-D084-4C64-928B-915EDD4DF60B}" type="datetimeFigureOut">
              <a:rPr lang="en-US"/>
              <a:pPr>
                <a:defRPr/>
              </a:pPr>
              <a:t>11/6/2015</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3BC6EE8F-1748-41A7-B7B1-3EFB2A322A54}" type="slidenum">
              <a:rPr lang="en-US"/>
              <a:pPr>
                <a:defRPr/>
              </a:pPr>
              <a:t>‹#›</a:t>
            </a:fld>
            <a:endParaRPr lang="en-US"/>
          </a:p>
        </p:txBody>
      </p:sp>
    </p:spTree>
    <p:extLst>
      <p:ext uri="{BB962C8B-B14F-4D97-AF65-F5344CB8AC3E}">
        <p14:creationId xmlns:p14="http://schemas.microsoft.com/office/powerpoint/2010/main" val="23398797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B6561C15-8171-49DB-AA5E-DA2EB4CBEBD9}" type="datetimeFigureOut">
              <a:rPr lang="en-US"/>
              <a:pPr>
                <a:defRPr/>
              </a:pPr>
              <a:t>11/6/2015</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55DC5ECF-3BCF-4BAD-9DEF-5D4ED5597D9C}" type="slidenum">
              <a:rPr lang="en-US"/>
              <a:pPr>
                <a:defRPr/>
              </a:pPr>
              <a:t>‹#›</a:t>
            </a:fld>
            <a:endParaRPr lang="en-US"/>
          </a:p>
        </p:txBody>
      </p:sp>
    </p:spTree>
    <p:extLst>
      <p:ext uri="{BB962C8B-B14F-4D97-AF65-F5344CB8AC3E}">
        <p14:creationId xmlns:p14="http://schemas.microsoft.com/office/powerpoint/2010/main" val="25210158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7FE1E396-0A5A-4F58-A97B-D24CC2F1F5C7}" type="datetimeFigureOut">
              <a:rPr lang="en-US"/>
              <a:pPr>
                <a:defRPr/>
              </a:pPr>
              <a:t>11/6/2015</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D0016134-759F-46EC-AA7A-5A0EA030A58B}" type="slidenum">
              <a:rPr lang="en-US"/>
              <a:pPr>
                <a:defRPr/>
              </a:pPr>
              <a:t>‹#›</a:t>
            </a:fld>
            <a:endParaRPr lang="en-US"/>
          </a:p>
        </p:txBody>
      </p:sp>
    </p:spTree>
    <p:extLst>
      <p:ext uri="{BB962C8B-B14F-4D97-AF65-F5344CB8AC3E}">
        <p14:creationId xmlns:p14="http://schemas.microsoft.com/office/powerpoint/2010/main" val="9174503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F563BC41-921D-474B-BAA4-29AB36DE0DEB}" type="datetimeFigureOut">
              <a:rPr lang="en-US"/>
              <a:pPr>
                <a:defRPr/>
              </a:pPr>
              <a:t>11/6/2015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03FCFAA-3999-4F69-BC3D-2ED713631ABA}" type="slidenum">
              <a:rPr lang="en-US"/>
              <a:pPr>
                <a:defRPr/>
              </a:pPr>
              <a:t>‹#›</a:t>
            </a:fld>
            <a:endParaRPr lang="en-US"/>
          </a:p>
        </p:txBody>
      </p:sp>
    </p:spTree>
    <p:extLst>
      <p:ext uri="{BB962C8B-B14F-4D97-AF65-F5344CB8AC3E}">
        <p14:creationId xmlns:p14="http://schemas.microsoft.com/office/powerpoint/2010/main" val="1570641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7"/>
            <a:ext cx="4663440" cy="603504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1253E5B0-F3AE-4ED6-9599-6B3D45BE170F}" type="datetimeFigureOut">
              <a:rPr lang="en-US"/>
              <a:pPr>
                <a:defRPr/>
              </a:pPr>
              <a:t>11/6/2015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C9A97723-E7CB-44C8-B2C5-6A1EA13C0D1A}" type="slidenum">
              <a:rPr lang="en-US"/>
              <a:pPr>
                <a:defRPr/>
              </a:pPr>
              <a:t>‹#›</a:t>
            </a:fld>
            <a:endParaRPr lang="en-US"/>
          </a:p>
        </p:txBody>
      </p:sp>
    </p:spTree>
    <p:extLst>
      <p:ext uri="{BB962C8B-B14F-4D97-AF65-F5344CB8AC3E}">
        <p14:creationId xmlns:p14="http://schemas.microsoft.com/office/powerpoint/2010/main" val="5467915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388938" y="403225"/>
            <a:ext cx="6994525"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388938" y="2346325"/>
            <a:ext cx="6994525" cy="6638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388938" y="9323388"/>
            <a:ext cx="1812925" cy="534987"/>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3779DFBA-0AC8-4632-B8F4-2D98FD2EEE5A}" type="datetimeFigureOut">
              <a:rPr lang="en-US"/>
              <a:pPr>
                <a:defRPr/>
              </a:pPr>
              <a:t>11/6/2015</a:t>
            </a:fld>
            <a:endParaRPr lang="en-US"/>
          </a:p>
        </p:txBody>
      </p:sp>
      <p:sp>
        <p:nvSpPr>
          <p:cNvPr id="5" name="Footer Placeholder 4"/>
          <p:cNvSpPr>
            <a:spLocks noGrp="1"/>
          </p:cNvSpPr>
          <p:nvPr>
            <p:ph type="ftr" sz="quarter" idx="3"/>
          </p:nvPr>
        </p:nvSpPr>
        <p:spPr>
          <a:xfrm>
            <a:off x="2655888" y="9323388"/>
            <a:ext cx="2460625" cy="534987"/>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5570538" y="9323388"/>
            <a:ext cx="1812925" cy="534987"/>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88615AE4-0F1D-49BF-8CAB-BA1EC55364D6}"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defTabSz="457200" rtl="0" fontAlgn="base">
        <a:spcBef>
          <a:spcPct val="0"/>
        </a:spcBef>
        <a:spcAft>
          <a:spcPct val="0"/>
        </a:spcAft>
        <a:defRPr sz="4400" kern="1200">
          <a:solidFill>
            <a:schemeClr val="tx1"/>
          </a:solidFill>
          <a:latin typeface="+mj-lt"/>
          <a:ea typeface="+mj-ea"/>
          <a:cs typeface="+mj-cs"/>
        </a:defRPr>
      </a:lvl1pPr>
      <a:lvl2pPr algn="ctr" defTabSz="457200" rtl="0" fontAlgn="base">
        <a:spcBef>
          <a:spcPct val="0"/>
        </a:spcBef>
        <a:spcAft>
          <a:spcPct val="0"/>
        </a:spcAft>
        <a:defRPr sz="4400">
          <a:solidFill>
            <a:schemeClr val="tx1"/>
          </a:solidFill>
          <a:latin typeface="Calibri" pitchFamily="34" charset="0"/>
        </a:defRPr>
      </a:lvl2pPr>
      <a:lvl3pPr algn="ctr" defTabSz="457200" rtl="0" fontAlgn="base">
        <a:spcBef>
          <a:spcPct val="0"/>
        </a:spcBef>
        <a:spcAft>
          <a:spcPct val="0"/>
        </a:spcAft>
        <a:defRPr sz="4400">
          <a:solidFill>
            <a:schemeClr val="tx1"/>
          </a:solidFill>
          <a:latin typeface="Calibri" pitchFamily="34" charset="0"/>
        </a:defRPr>
      </a:lvl3pPr>
      <a:lvl4pPr algn="ctr" defTabSz="457200" rtl="0" fontAlgn="base">
        <a:spcBef>
          <a:spcPct val="0"/>
        </a:spcBef>
        <a:spcAft>
          <a:spcPct val="0"/>
        </a:spcAft>
        <a:defRPr sz="4400">
          <a:solidFill>
            <a:schemeClr val="tx1"/>
          </a:solidFill>
          <a:latin typeface="Calibri" pitchFamily="34" charset="0"/>
        </a:defRPr>
      </a:lvl4pPr>
      <a:lvl5pPr algn="ctr" defTabSz="457200" rtl="0" fontAlgn="base">
        <a:spcBef>
          <a:spcPct val="0"/>
        </a:spcBef>
        <a:spcAft>
          <a:spcPct val="0"/>
        </a:spcAft>
        <a:defRPr sz="4400">
          <a:solidFill>
            <a:schemeClr val="tx1"/>
          </a:solidFill>
          <a:latin typeface="Calibri" pitchFamily="34" charset="0"/>
        </a:defRPr>
      </a:lvl5pPr>
      <a:lvl6pPr marL="457200" algn="ctr" defTabSz="457200" rtl="0" fontAlgn="base">
        <a:spcBef>
          <a:spcPct val="0"/>
        </a:spcBef>
        <a:spcAft>
          <a:spcPct val="0"/>
        </a:spcAft>
        <a:defRPr sz="4400">
          <a:solidFill>
            <a:schemeClr val="tx1"/>
          </a:solidFill>
          <a:latin typeface="Calibri" pitchFamily="34" charset="0"/>
        </a:defRPr>
      </a:lvl6pPr>
      <a:lvl7pPr marL="914400" algn="ctr" defTabSz="457200" rtl="0" fontAlgn="base">
        <a:spcBef>
          <a:spcPct val="0"/>
        </a:spcBef>
        <a:spcAft>
          <a:spcPct val="0"/>
        </a:spcAft>
        <a:defRPr sz="4400">
          <a:solidFill>
            <a:schemeClr val="tx1"/>
          </a:solidFill>
          <a:latin typeface="Calibri" pitchFamily="34" charset="0"/>
        </a:defRPr>
      </a:lvl7pPr>
      <a:lvl8pPr marL="1371600" algn="ctr" defTabSz="457200" rtl="0" fontAlgn="base">
        <a:spcBef>
          <a:spcPct val="0"/>
        </a:spcBef>
        <a:spcAft>
          <a:spcPct val="0"/>
        </a:spcAft>
        <a:defRPr sz="4400">
          <a:solidFill>
            <a:schemeClr val="tx1"/>
          </a:solidFill>
          <a:latin typeface="Calibri" pitchFamily="34" charset="0"/>
        </a:defRPr>
      </a:lvl8pPr>
      <a:lvl9pPr marL="1828800" algn="ctr" defTabSz="457200" rtl="0" fontAlgn="base">
        <a:spcBef>
          <a:spcPct val="0"/>
        </a:spcBef>
        <a:spcAft>
          <a:spcPct val="0"/>
        </a:spcAft>
        <a:defRPr sz="4400">
          <a:solidFill>
            <a:schemeClr val="tx1"/>
          </a:solidFill>
          <a:latin typeface="Calibri" pitchFamily="34" charset="0"/>
        </a:defRPr>
      </a:lvl9pPr>
    </p:titleStyle>
    <p:bodyStyle>
      <a:lvl1pPr marL="342900" indent="-342900" algn="l" defTabSz="457200"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jpeg"/><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jpe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TextBox 3"/>
          <p:cNvSpPr txBox="1"/>
          <p:nvPr/>
        </p:nvSpPr>
        <p:spPr>
          <a:xfrm>
            <a:off x="0" y="1908175"/>
            <a:ext cx="7772400" cy="457200"/>
          </a:xfrm>
          <a:prstGeom prst="rect">
            <a:avLst/>
          </a:prstGeom>
          <a:noFill/>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pPr algn="ctr"/>
            <a:r>
              <a:rPr lang="en-US" sz="2400" b="1">
                <a:solidFill>
                  <a:srgbClr val="595959"/>
                </a:solidFill>
                <a:latin typeface="Idolwild" pitchFamily="2" charset="0"/>
                <a:ea typeface="Idolwild" pitchFamily="2" charset="0"/>
                <a:cs typeface="Idolwild" pitchFamily="2" charset="0"/>
              </a:rPr>
              <a:t>Eggie Omelet</a:t>
            </a:r>
          </a:p>
        </p:txBody>
      </p:sp>
      <p:sp>
        <p:nvSpPr>
          <p:cNvPr id="13315" name="TextBox 4"/>
          <p:cNvSpPr txBox="1">
            <a:spLocks noChangeArrowheads="1"/>
          </p:cNvSpPr>
          <p:nvPr/>
        </p:nvSpPr>
        <p:spPr bwMode="auto">
          <a:xfrm>
            <a:off x="233363" y="2384425"/>
            <a:ext cx="7056437"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r>
              <a:rPr lang="en-US" dirty="0">
                <a:solidFill>
                  <a:srgbClr val="ADD955"/>
                </a:solidFill>
                <a:latin typeface="Idolwild" pitchFamily="2" charset="0"/>
                <a:ea typeface="Idolwild" pitchFamily="2" charset="0"/>
                <a:cs typeface="Idolwild" pitchFamily="2" charset="0"/>
              </a:rPr>
              <a:t> INGREDIENTS</a:t>
            </a:r>
          </a:p>
        </p:txBody>
      </p:sp>
      <p:sp>
        <p:nvSpPr>
          <p:cNvPr id="6" name="TextBox 5"/>
          <p:cNvSpPr txBox="1"/>
          <p:nvPr/>
        </p:nvSpPr>
        <p:spPr>
          <a:xfrm>
            <a:off x="306388" y="2752725"/>
            <a:ext cx="7056437" cy="1473200"/>
          </a:xfrm>
          <a:prstGeom prst="rect">
            <a:avLst/>
          </a:prstGeom>
          <a:noFill/>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pPr>
              <a:lnSpc>
                <a:spcPct val="130000"/>
              </a:lnSpc>
            </a:pPr>
            <a:r>
              <a:rPr lang="en-US" sz="1400" dirty="0">
                <a:solidFill>
                  <a:srgbClr val="595959"/>
                </a:solidFill>
                <a:latin typeface="Comic Sans MS" pitchFamily="66" charset="0"/>
                <a:cs typeface="Droid Sans" pitchFamily="34" charset="0"/>
              </a:rPr>
              <a:t>Light spread- 1 </a:t>
            </a:r>
            <a:r>
              <a:rPr lang="en-US" sz="1400" dirty="0" err="1">
                <a:solidFill>
                  <a:srgbClr val="595959"/>
                </a:solidFill>
                <a:latin typeface="Comic Sans MS" pitchFamily="66" charset="0"/>
                <a:cs typeface="Droid Sans" pitchFamily="34" charset="0"/>
              </a:rPr>
              <a:t>tsp</a:t>
            </a:r>
            <a:r>
              <a:rPr lang="en-US" sz="1400" dirty="0">
                <a:solidFill>
                  <a:srgbClr val="595959"/>
                </a:solidFill>
                <a:latin typeface="Comic Sans MS" pitchFamily="66" charset="0"/>
                <a:cs typeface="Droid Sans" pitchFamily="34" charset="0"/>
              </a:rPr>
              <a:t>		Onion- ¼</a:t>
            </a:r>
          </a:p>
          <a:p>
            <a:pPr>
              <a:lnSpc>
                <a:spcPct val="130000"/>
              </a:lnSpc>
            </a:pPr>
            <a:r>
              <a:rPr lang="en-US" sz="1400" dirty="0">
                <a:solidFill>
                  <a:srgbClr val="595959"/>
                </a:solidFill>
                <a:latin typeface="Comic Sans MS" pitchFamily="66" charset="0"/>
                <a:cs typeface="Droid Sans" pitchFamily="34" charset="0"/>
              </a:rPr>
              <a:t>Egg White- 2			 Low-fat shredded cheddar cheese- ¼ cup</a:t>
            </a:r>
          </a:p>
          <a:p>
            <a:pPr>
              <a:lnSpc>
                <a:spcPct val="130000"/>
              </a:lnSpc>
            </a:pPr>
            <a:r>
              <a:rPr lang="en-US" sz="1400" dirty="0">
                <a:solidFill>
                  <a:srgbClr val="595959"/>
                </a:solidFill>
                <a:latin typeface="Comic Sans MS" pitchFamily="66" charset="0"/>
                <a:cs typeface="Droid Sans" pitchFamily="34" charset="0"/>
              </a:rPr>
              <a:t>Egg- 1				Mushrooms, chopped- ¼ cup</a:t>
            </a:r>
          </a:p>
          <a:p>
            <a:pPr>
              <a:lnSpc>
                <a:spcPct val="130000"/>
              </a:lnSpc>
            </a:pPr>
            <a:r>
              <a:rPr lang="en-US" sz="1400" dirty="0">
                <a:solidFill>
                  <a:srgbClr val="595959"/>
                </a:solidFill>
                <a:latin typeface="Comic Sans MS" pitchFamily="66" charset="0"/>
                <a:cs typeface="Droid Sans" pitchFamily="34" charset="0"/>
              </a:rPr>
              <a:t>Green Bell Pepper- ¼ 		Whole Wheat bread- 1 slice</a:t>
            </a:r>
          </a:p>
          <a:p>
            <a:pPr>
              <a:lnSpc>
                <a:spcPct val="130000"/>
              </a:lnSpc>
            </a:pPr>
            <a:r>
              <a:rPr lang="en-US" sz="1400" dirty="0">
                <a:solidFill>
                  <a:srgbClr val="595959"/>
                </a:solidFill>
                <a:latin typeface="Comic Sans MS" pitchFamily="66" charset="0"/>
                <a:cs typeface="Droid Sans" pitchFamily="34" charset="0"/>
              </a:rPr>
              <a:t>Tomato- ¼ 			Jelly or jam- 1 </a:t>
            </a:r>
            <a:r>
              <a:rPr lang="en-US" sz="1400" dirty="0" err="1">
                <a:solidFill>
                  <a:srgbClr val="595959"/>
                </a:solidFill>
                <a:latin typeface="Comic Sans MS" pitchFamily="66" charset="0"/>
                <a:cs typeface="Droid Sans" pitchFamily="34" charset="0"/>
              </a:rPr>
              <a:t>tsp</a:t>
            </a:r>
            <a:endParaRPr lang="en-US" sz="1400" dirty="0">
              <a:solidFill>
                <a:srgbClr val="595959"/>
              </a:solidFill>
              <a:latin typeface="Comic Sans MS" pitchFamily="66" charset="0"/>
              <a:cs typeface="Droid Sans" pitchFamily="34" charset="0"/>
            </a:endParaRPr>
          </a:p>
        </p:txBody>
      </p:sp>
      <p:sp>
        <p:nvSpPr>
          <p:cNvPr id="13317" name="TextBox 6"/>
          <p:cNvSpPr txBox="1">
            <a:spLocks noChangeArrowheads="1"/>
          </p:cNvSpPr>
          <p:nvPr/>
        </p:nvSpPr>
        <p:spPr bwMode="auto">
          <a:xfrm>
            <a:off x="233363" y="4940300"/>
            <a:ext cx="2205037"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r>
              <a:rPr lang="en-US" dirty="0">
                <a:solidFill>
                  <a:srgbClr val="ADD955"/>
                </a:solidFill>
                <a:latin typeface="Idolwild" pitchFamily="2" charset="0"/>
                <a:ea typeface="Idolwild" pitchFamily="2" charset="0"/>
                <a:cs typeface="Idolwild" pitchFamily="2" charset="0"/>
              </a:rPr>
              <a:t> PREPARATION</a:t>
            </a:r>
          </a:p>
        </p:txBody>
      </p:sp>
      <p:sp>
        <p:nvSpPr>
          <p:cNvPr id="8" name="TextBox 7"/>
          <p:cNvSpPr txBox="1"/>
          <p:nvPr/>
        </p:nvSpPr>
        <p:spPr>
          <a:xfrm>
            <a:off x="233363" y="5307013"/>
            <a:ext cx="7056437" cy="1797050"/>
          </a:xfrm>
          <a:prstGeom prst="rect">
            <a:avLst/>
          </a:prstGeom>
          <a:noFill/>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pPr>
              <a:lnSpc>
                <a:spcPct val="130000"/>
              </a:lnSpc>
            </a:pPr>
            <a:r>
              <a:rPr lang="en-US" sz="1200" dirty="0">
                <a:solidFill>
                  <a:srgbClr val="FF3300"/>
                </a:solidFill>
                <a:latin typeface="Comic Sans MS" pitchFamily="66" charset="0"/>
                <a:cs typeface="Droid Sans" pitchFamily="34" charset="0"/>
              </a:rPr>
              <a:t>**</a:t>
            </a:r>
            <a:r>
              <a:rPr lang="en-US" sz="1200" dirty="0">
                <a:solidFill>
                  <a:srgbClr val="595959"/>
                </a:solidFill>
                <a:latin typeface="Comic Sans MS" pitchFamily="66" charset="0"/>
                <a:cs typeface="Droid Sans" pitchFamily="34" charset="0"/>
              </a:rPr>
              <a:t>Heat a non-stick skillet.</a:t>
            </a:r>
          </a:p>
          <a:p>
            <a:pPr>
              <a:lnSpc>
                <a:spcPct val="130000"/>
              </a:lnSpc>
            </a:pPr>
            <a:r>
              <a:rPr lang="en-US" sz="1200" dirty="0">
                <a:solidFill>
                  <a:srgbClr val="66FF33"/>
                </a:solidFill>
                <a:latin typeface="Comic Sans MS" pitchFamily="66" charset="0"/>
                <a:cs typeface="Droid Sans" pitchFamily="34" charset="0"/>
              </a:rPr>
              <a:t>*</a:t>
            </a:r>
            <a:r>
              <a:rPr lang="en-US" sz="1200" dirty="0">
                <a:solidFill>
                  <a:srgbClr val="595959"/>
                </a:solidFill>
                <a:latin typeface="Comic Sans MS" pitchFamily="66" charset="0"/>
                <a:cs typeface="Droid Sans" pitchFamily="34" charset="0"/>
              </a:rPr>
              <a:t> In a mixing bowl, thoroughly beat egg white and eggs. </a:t>
            </a:r>
          </a:p>
          <a:p>
            <a:pPr>
              <a:lnSpc>
                <a:spcPct val="130000"/>
              </a:lnSpc>
            </a:pPr>
            <a:r>
              <a:rPr lang="en-US" sz="1200" dirty="0">
                <a:solidFill>
                  <a:srgbClr val="FF3300"/>
                </a:solidFill>
                <a:latin typeface="Comic Sans MS" pitchFamily="66" charset="0"/>
                <a:cs typeface="Droid Sans" pitchFamily="34" charset="0"/>
              </a:rPr>
              <a:t>**</a:t>
            </a:r>
            <a:r>
              <a:rPr lang="en-US" sz="1200" dirty="0">
                <a:solidFill>
                  <a:srgbClr val="595959"/>
                </a:solidFill>
                <a:latin typeface="Comic Sans MS" pitchFamily="66" charset="0"/>
                <a:cs typeface="Droid Sans" pitchFamily="34" charset="0"/>
              </a:rPr>
              <a:t>Chop veggies (if desired, sauté veggies for a few minutes in a separate pan before placing in the omelet). </a:t>
            </a:r>
          </a:p>
          <a:p>
            <a:pPr>
              <a:lnSpc>
                <a:spcPct val="130000"/>
              </a:lnSpc>
            </a:pPr>
            <a:r>
              <a:rPr lang="en-US" sz="1200" dirty="0">
                <a:solidFill>
                  <a:srgbClr val="66FF33"/>
                </a:solidFill>
                <a:latin typeface="Comic Sans MS" pitchFamily="66" charset="0"/>
                <a:cs typeface="Droid Sans" pitchFamily="34" charset="0"/>
              </a:rPr>
              <a:t>*</a:t>
            </a:r>
            <a:r>
              <a:rPr lang="en-US" sz="1200" dirty="0">
                <a:solidFill>
                  <a:srgbClr val="595959"/>
                </a:solidFill>
                <a:latin typeface="Comic Sans MS" pitchFamily="66" charset="0"/>
                <a:cs typeface="Droid Sans" pitchFamily="34" charset="0"/>
              </a:rPr>
              <a:t>Add butter to the heated skillet. Once butter is melted, pour egg mixture into skillet. </a:t>
            </a:r>
          </a:p>
          <a:p>
            <a:pPr>
              <a:lnSpc>
                <a:spcPct val="130000"/>
              </a:lnSpc>
            </a:pPr>
            <a:r>
              <a:rPr lang="en-US" sz="1200" dirty="0">
                <a:solidFill>
                  <a:srgbClr val="66FF33"/>
                </a:solidFill>
                <a:latin typeface="Comic Sans MS" pitchFamily="66" charset="0"/>
                <a:cs typeface="Droid Sans" pitchFamily="34" charset="0"/>
              </a:rPr>
              <a:t>*</a:t>
            </a:r>
            <a:r>
              <a:rPr lang="en-US" sz="1200" dirty="0">
                <a:solidFill>
                  <a:srgbClr val="595959"/>
                </a:solidFill>
                <a:latin typeface="Comic Sans MS" pitchFamily="66" charset="0"/>
                <a:cs typeface="Droid Sans" pitchFamily="34" charset="0"/>
              </a:rPr>
              <a:t>When egg mixture is set and the bottom has browned slightly, add veggies and top with cheese. Cook omelet until egg is desired texture, fold and </a:t>
            </a:r>
            <a:r>
              <a:rPr lang="en-US" sz="1200" dirty="0" smtClean="0">
                <a:solidFill>
                  <a:srgbClr val="595959"/>
                </a:solidFill>
                <a:latin typeface="Comic Sans MS" pitchFamily="66" charset="0"/>
                <a:cs typeface="Droid Sans" pitchFamily="34" charset="0"/>
              </a:rPr>
              <a:t>serve</a:t>
            </a:r>
            <a:r>
              <a:rPr lang="en-US" sz="1200" dirty="0">
                <a:solidFill>
                  <a:srgbClr val="595959"/>
                </a:solidFill>
                <a:latin typeface="Comic Sans MS" pitchFamily="66" charset="0"/>
                <a:cs typeface="Droid Sans" pitchFamily="34" charset="0"/>
              </a:rPr>
              <a:t> </a:t>
            </a:r>
            <a:r>
              <a:rPr lang="en-US" sz="1200" dirty="0" smtClean="0">
                <a:solidFill>
                  <a:srgbClr val="595959"/>
                </a:solidFill>
                <a:latin typeface="Comic Sans MS" pitchFamily="66" charset="0"/>
                <a:cs typeface="Droid Sans" pitchFamily="34" charset="0"/>
              </a:rPr>
              <a:t>with a slice </a:t>
            </a:r>
            <a:r>
              <a:rPr lang="en-US" sz="1200" smtClean="0">
                <a:solidFill>
                  <a:srgbClr val="595959"/>
                </a:solidFill>
                <a:latin typeface="Comic Sans MS" pitchFamily="66" charset="0"/>
                <a:cs typeface="Droid Sans" pitchFamily="34" charset="0"/>
              </a:rPr>
              <a:t>of bread and jelly.</a:t>
            </a:r>
            <a:endParaRPr lang="en-US" sz="1400" dirty="0">
              <a:solidFill>
                <a:srgbClr val="595959"/>
              </a:solidFill>
              <a:latin typeface="Comic Sans MS" pitchFamily="66" charset="0"/>
              <a:cs typeface="Droid Sans" pitchFamily="34" charset="0"/>
            </a:endParaRPr>
          </a:p>
        </p:txBody>
      </p:sp>
      <p:sp>
        <p:nvSpPr>
          <p:cNvPr id="10" name="TextBox 9"/>
          <p:cNvSpPr txBox="1"/>
          <p:nvPr/>
        </p:nvSpPr>
        <p:spPr>
          <a:xfrm>
            <a:off x="1504950" y="7878763"/>
            <a:ext cx="4838700" cy="2012859"/>
          </a:xfrm>
          <a:prstGeom prst="rect">
            <a:avLst/>
          </a:prstGeom>
          <a:noFill/>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pPr>
              <a:lnSpc>
                <a:spcPct val="130000"/>
              </a:lnSpc>
            </a:pPr>
            <a:r>
              <a:rPr lang="en-US" sz="1200" dirty="0">
                <a:solidFill>
                  <a:srgbClr val="595959"/>
                </a:solidFill>
                <a:latin typeface="Comic Sans MS" pitchFamily="66" charset="0"/>
                <a:cs typeface="Droid Sans" pitchFamily="34" charset="0"/>
              </a:rPr>
              <a:t>Eating a </a:t>
            </a:r>
            <a:r>
              <a:rPr lang="en-US" sz="1200" dirty="0" smtClean="0">
                <a:solidFill>
                  <a:srgbClr val="595959"/>
                </a:solidFill>
                <a:latin typeface="Comic Sans MS" pitchFamily="66" charset="0"/>
                <a:cs typeface="Droid Sans" pitchFamily="34" charset="0"/>
              </a:rPr>
              <a:t>veggie loaded </a:t>
            </a:r>
            <a:r>
              <a:rPr lang="en-US" sz="1200" dirty="0">
                <a:solidFill>
                  <a:srgbClr val="595959"/>
                </a:solidFill>
                <a:latin typeface="Comic Sans MS" pitchFamily="66" charset="0"/>
                <a:cs typeface="Droid Sans" pitchFamily="34" charset="0"/>
              </a:rPr>
              <a:t>omelet for breakfast is a protein and vegetable packed breakfast, that will provide you with a great source of protein from the egg whites as well as other nutrients from any of the vegetables you include. Both the protein and any vegetables you add count towards your daily recommended servings for the protein and vegetable food group. </a:t>
            </a:r>
          </a:p>
          <a:p>
            <a:pPr>
              <a:lnSpc>
                <a:spcPct val="130000"/>
              </a:lnSpc>
            </a:pPr>
            <a:r>
              <a:rPr lang="en-US" sz="1200" dirty="0">
                <a:solidFill>
                  <a:srgbClr val="595959"/>
                </a:solidFill>
                <a:latin typeface="Comic Sans MS" pitchFamily="66" charset="0"/>
                <a:cs typeface="Droid Sans" pitchFamily="34" charset="0"/>
              </a:rPr>
              <a:t>Did you know that the older a hen gets, the bigger their eggs get? </a:t>
            </a:r>
          </a:p>
        </p:txBody>
      </p:sp>
      <p:sp>
        <p:nvSpPr>
          <p:cNvPr id="11" name="TextBox 10"/>
          <p:cNvSpPr txBox="1"/>
          <p:nvPr/>
        </p:nvSpPr>
        <p:spPr>
          <a:xfrm>
            <a:off x="0" y="9632950"/>
            <a:ext cx="7772400" cy="302390"/>
          </a:xfrm>
          <a:prstGeom prst="rect">
            <a:avLst/>
          </a:prstGeom>
          <a:noFill/>
        </p:spPr>
        <p:txBody>
          <a:bodyPr>
            <a:spAutoFit/>
          </a:bodyPr>
          <a:lstStyle/>
          <a:p>
            <a:pPr algn="ctr" fontAlgn="auto">
              <a:lnSpc>
                <a:spcPct val="130000"/>
              </a:lnSpc>
              <a:spcBef>
                <a:spcPts val="0"/>
              </a:spcBef>
              <a:spcAft>
                <a:spcPts val="0"/>
              </a:spcAft>
              <a:defRPr/>
            </a:pPr>
            <a:r>
              <a:rPr lang="en-US" sz="1050" dirty="0">
                <a:solidFill>
                  <a:srgbClr val="7F7F7F"/>
                </a:solidFill>
                <a:latin typeface="Droid Sans"/>
                <a:cs typeface="Droid Sans"/>
              </a:rPr>
              <a:t>Copyright </a:t>
            </a:r>
            <a:r>
              <a:rPr lang="en-US" sz="1050">
                <a:solidFill>
                  <a:srgbClr val="7F7F7F"/>
                </a:solidFill>
                <a:latin typeface="Droid Sans"/>
                <a:cs typeface="Droid Sans"/>
              </a:rPr>
              <a:t>©</a:t>
            </a:r>
            <a:r>
              <a:rPr lang="en-US" sz="1050" smtClean="0">
                <a:solidFill>
                  <a:srgbClr val="7F7F7F"/>
                </a:solidFill>
                <a:latin typeface="Droid Sans"/>
                <a:cs typeface="Droid Sans"/>
              </a:rPr>
              <a:t>2015 </a:t>
            </a:r>
            <a:r>
              <a:rPr lang="en-US" sz="1050" dirty="0">
                <a:solidFill>
                  <a:srgbClr val="7F7F7F"/>
                </a:solidFill>
                <a:latin typeface="Droid Sans"/>
                <a:cs typeface="Droid Sans"/>
              </a:rPr>
              <a:t>Fit4Kidz.us |All Rights Reserved | www.fit4kidz.us</a:t>
            </a:r>
          </a:p>
        </p:txBody>
      </p:sp>
      <p:pic>
        <p:nvPicPr>
          <p:cNvPr id="13321" name="Picture 1" descr="breakfast_fun.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7104063"/>
            <a:ext cx="7772400" cy="774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2" name="Picture 1034" descr="C:\Documents and Settings\Administrator\My Documents\My Pictures\omelet.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116513" y="3802063"/>
            <a:ext cx="2513012" cy="1884362"/>
          </a:xfrm>
          <a:prstGeom prst="rect">
            <a:avLst/>
          </a:prstGeom>
          <a:noFill/>
          <a:extLst>
            <a:ext uri="{909E8E84-426E-40DD-AFC4-6F175D3DCCD1}">
              <a14:hiddenFill xmlns:a14="http://schemas.microsoft.com/office/drawing/2010/main">
                <a:solidFill>
                  <a:srgbClr val="FFFFFF"/>
                </a:solidFill>
              </a14:hiddenFill>
            </a:ext>
          </a:extLst>
        </p:spPr>
      </p:pic>
      <p:pic>
        <p:nvPicPr>
          <p:cNvPr id="13324" name="Picture 1036" descr="C:\Documents and Settings\Administrator\My Documents\My Pictures\chicken-hen.gif"/>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33363" y="8189913"/>
            <a:ext cx="1171575" cy="1282700"/>
          </a:xfrm>
          <a:prstGeom prst="rect">
            <a:avLst/>
          </a:prstGeom>
          <a:noFill/>
          <a:extLst>
            <a:ext uri="{909E8E84-426E-40DD-AFC4-6F175D3DCCD1}">
              <a14:hiddenFill xmlns:a14="http://schemas.microsoft.com/office/drawing/2010/main">
                <a:solidFill>
                  <a:srgbClr val="FFFFFF"/>
                </a:solidFill>
              </a14:hiddenFill>
            </a:ext>
          </a:extLst>
        </p:spPr>
      </p:pic>
      <p:sp>
        <p:nvSpPr>
          <p:cNvPr id="13326" name="Text Box 1038"/>
          <p:cNvSpPr txBox="1">
            <a:spLocks noChangeArrowheads="1"/>
          </p:cNvSpPr>
          <p:nvPr/>
        </p:nvSpPr>
        <p:spPr bwMode="auto">
          <a:xfrm>
            <a:off x="549275" y="1271588"/>
            <a:ext cx="2646363" cy="473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000">
                <a:latin typeface="Idolwild" pitchFamily="2" charset="0"/>
              </a:rPr>
              <a:t>Serving Size for 1500 Calorie/Day Plan</a:t>
            </a:r>
          </a:p>
          <a:p>
            <a:pPr>
              <a:spcBef>
                <a:spcPct val="50000"/>
              </a:spcBef>
            </a:pPr>
            <a:r>
              <a:rPr lang="en-US" sz="1000">
                <a:latin typeface="Idolwild" pitchFamily="2" charset="0"/>
              </a:rPr>
              <a:t>Calories from this Meal: 298</a:t>
            </a:r>
          </a:p>
        </p:txBody>
      </p:sp>
      <p:sp>
        <p:nvSpPr>
          <p:cNvPr id="13328" name="Text Box 1040"/>
          <p:cNvSpPr txBox="1">
            <a:spLocks noChangeArrowheads="1"/>
          </p:cNvSpPr>
          <p:nvPr/>
        </p:nvSpPr>
        <p:spPr bwMode="auto">
          <a:xfrm>
            <a:off x="4857750" y="1500188"/>
            <a:ext cx="2257425"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1000">
                <a:latin typeface="Idolwild" pitchFamily="2" charset="0"/>
              </a:rPr>
              <a:t>Preparation Key: </a:t>
            </a:r>
            <a:r>
              <a:rPr lang="en-US" sz="1000">
                <a:solidFill>
                  <a:srgbClr val="66FF33"/>
                </a:solidFill>
                <a:latin typeface="Idolwild" pitchFamily="2" charset="0"/>
              </a:rPr>
              <a:t>*Kids</a:t>
            </a:r>
            <a:r>
              <a:rPr lang="en-US" sz="1000">
                <a:latin typeface="Idolwild" pitchFamily="2" charset="0"/>
              </a:rPr>
              <a:t> </a:t>
            </a:r>
            <a:r>
              <a:rPr lang="en-US" sz="1000">
                <a:solidFill>
                  <a:srgbClr val="FF3300"/>
                </a:solidFill>
                <a:latin typeface="Idolwild" pitchFamily="2" charset="0"/>
              </a:rPr>
              <a:t>**Parents</a:t>
            </a:r>
            <a:r>
              <a:rPr lang="en-US" sz="1000">
                <a:latin typeface="Droid Sans" pitchFamily="34" charset="0"/>
              </a:rPr>
              <a:t> </a:t>
            </a:r>
          </a:p>
        </p:txBody>
      </p:sp>
      <p:pic>
        <p:nvPicPr>
          <p:cNvPr id="13329" name="Picture 1041" descr="C:\Documents and Settings\Administrator\Desktop\Fit4Kidz Recipes &amp; templates\fit4kidz pics\fit4kidzapple.jp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323013" y="8039100"/>
            <a:ext cx="1306512" cy="1593850"/>
          </a:xfrm>
          <a:prstGeom prst="rect">
            <a:avLst/>
          </a:prstGeom>
          <a:noFill/>
          <a:extLst>
            <a:ext uri="{909E8E84-426E-40DD-AFC4-6F175D3DCCD1}">
              <a14:hiddenFill xmlns:a14="http://schemas.microsoft.com/office/drawing/2010/main">
                <a:solidFill>
                  <a:srgbClr val="FFFFFF"/>
                </a:solidFill>
              </a14:hiddenFill>
            </a:ext>
          </a:extLst>
        </p:spPr>
      </p:pic>
      <p:pic>
        <p:nvPicPr>
          <p:cNvPr id="13330" name="Picture 1042" descr="C:\Documents and Settings\Administrator\Desktop\Fit4Kidz Recipes &amp; templates\fit4kidz pics\onion.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71713" y="4383088"/>
            <a:ext cx="1114425" cy="11144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125</TotalTime>
  <Words>219</Words>
  <Application>Microsoft Office PowerPoint</Application>
  <PresentationFormat>Custom</PresentationFormat>
  <Paragraphs>19</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Quinnipiac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Andrew Keser</dc:creator>
  <cp:lastModifiedBy>karen</cp:lastModifiedBy>
  <cp:revision>12</cp:revision>
  <cp:lastPrinted>2013-02-04T03:32:57Z</cp:lastPrinted>
  <dcterms:created xsi:type="dcterms:W3CDTF">2013-02-04T03:32:23Z</dcterms:created>
  <dcterms:modified xsi:type="dcterms:W3CDTF">2015-11-06T17:35:31Z</dcterms:modified>
</cp:coreProperties>
</file>