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6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F35AE-AF9A-437C-B44A-05DCCB1ACEA1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A9FCE-9CB8-4D96-97DF-3C08A590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65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813" y="0"/>
            <a:ext cx="7756586" cy="100346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3342" y="1985853"/>
            <a:ext cx="282892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Cheese</a:t>
            </a:r>
            <a:r>
              <a:rPr sz="2400" b="1" spc="-2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Steak</a:t>
            </a:r>
            <a:r>
              <a:rPr sz="2400" b="1" spc="-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Wraps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7046"/>
            <a:ext cx="2021839" cy="1327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20"/>
              </a:lnSpc>
            </a:pPr>
            <a:r>
              <a:rPr sz="2400" dirty="0">
                <a:solidFill>
                  <a:srgbClr val="29B5EC"/>
                </a:solidFill>
                <a:latin typeface="Idolwild"/>
                <a:cs typeface="Idolwild"/>
              </a:rPr>
              <a:t>I</a:t>
            </a: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NGREDIENTS</a:t>
            </a:r>
            <a:endParaRPr sz="1800">
              <a:latin typeface="Idolwild"/>
              <a:cs typeface="Idolwild"/>
            </a:endParaRPr>
          </a:p>
          <a:p>
            <a:pPr marL="100965">
              <a:lnSpc>
                <a:spcPts val="1260"/>
              </a:lnSpc>
            </a:pP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ur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spc="-1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</a:t>
            </a:r>
            <a:endParaRPr sz="1100">
              <a:latin typeface="Comic Sans MS"/>
              <a:cs typeface="Comic Sans MS"/>
            </a:endParaRPr>
          </a:p>
          <a:p>
            <a:pPr marL="100965" marR="428625">
              <a:lnSpc>
                <a:spcPct val="100000"/>
              </a:lnSpc>
            </a:pPr>
            <a:r>
              <a:rPr sz="1100" spc="-5" dirty="0">
                <a:latin typeface="Comic Sans MS"/>
                <a:cs typeface="Comic Sans MS"/>
              </a:rPr>
              <a:t>Be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f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und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- 3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oz 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10" dirty="0">
                <a:latin typeface="Comic Sans MS"/>
                <a:cs typeface="Comic Sans MS"/>
              </a:rPr>
              <a:t>w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v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x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oz 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oz</a:t>
            </a:r>
            <a:endParaRPr sz="1100">
              <a:latin typeface="Comic Sans MS"/>
              <a:cs typeface="Comic Sans MS"/>
            </a:endParaRPr>
          </a:p>
          <a:p>
            <a:pPr marL="100965" marR="534670">
              <a:lnSpc>
                <a:spcPct val="100000"/>
              </a:lnSpc>
            </a:pP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onio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27198" y="2760463"/>
            <a:ext cx="156845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244" marR="5080" indent="-43180">
              <a:lnSpc>
                <a:spcPct val="100000"/>
              </a:lnSpc>
            </a:pPr>
            <a:r>
              <a:rPr sz="1100" spc="-10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-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10" dirty="0">
                <a:latin typeface="Comic Sans MS"/>
                <a:cs typeface="Comic Sans MS"/>
              </a:rPr>
              <a:t>ees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</a:t>
            </a:r>
            <a:r>
              <a:rPr sz="1100" spc="-10" dirty="0">
                <a:latin typeface="Comic Sans MS"/>
                <a:cs typeface="Comic Sans MS"/>
              </a:rPr>
              <a:t> s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e 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 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k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472728"/>
            <a:ext cx="7185659" cy="1592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 marR="3293110">
              <a:lnSpc>
                <a:spcPct val="129400"/>
              </a:lnSpc>
              <a:spcBef>
                <a:spcPts val="250"/>
              </a:spcBef>
            </a:pP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5" dirty="0">
                <a:latin typeface="Comic Sans MS"/>
                <a:cs typeface="Comic Sans MS"/>
              </a:rPr>
              <a:t>lac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bee</a:t>
            </a:r>
            <a:r>
              <a:rPr sz="110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 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ct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c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. </a:t>
            </a:r>
            <a:r>
              <a:rPr sz="1100" spc="-1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x</a:t>
            </a:r>
            <a:r>
              <a:rPr sz="1100" spc="5" dirty="0">
                <a:latin typeface="Comic Sans MS"/>
                <a:cs typeface="Comic Sans MS"/>
              </a:rPr>
              <a:t> 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ge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v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x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9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ur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r 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k. </a:t>
            </a:r>
            <a:r>
              <a:rPr sz="1100" spc="-2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onion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n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se</a:t>
            </a:r>
            <a:r>
              <a:rPr sz="1100" spc="5" dirty="0">
                <a:latin typeface="Comic Sans MS"/>
                <a:cs typeface="Comic Sans MS"/>
              </a:rPr>
              <a:t>tt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 6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8 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bee</a:t>
            </a:r>
            <a:r>
              <a:rPr sz="110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 i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nd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at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-5" dirty="0">
                <a:latin typeface="Comic Sans MS"/>
                <a:cs typeface="Comic Sans MS"/>
              </a:rPr>
              <a:t>ni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30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30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ur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spc="-20" dirty="0">
                <a:latin typeface="Comic Sans MS"/>
                <a:cs typeface="Comic Sans MS"/>
              </a:rPr>
              <a:t>l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30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10" dirty="0">
                <a:latin typeface="Comic Sans MS"/>
                <a:cs typeface="Comic Sans MS"/>
              </a:rPr>
              <a:t>-f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befo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ll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it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0528"/>
            <a:ext cx="7772400" cy="740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22526" y="7620002"/>
            <a:ext cx="4053840" cy="1605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0650">
              <a:lnSpc>
                <a:spcPct val="130100"/>
              </a:lnSpc>
            </a:pP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Ch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ks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ina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Phi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lp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-4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nn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yl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a!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’s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rd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f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eeses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sz="1200" spc="4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om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Phi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y.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30100"/>
              </a:lnSpc>
            </a:pP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5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ri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ut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me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2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eeses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ks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!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322830"/>
            <a:ext cx="234456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calories/day</a:t>
            </a:r>
            <a:r>
              <a:rPr lang="en-US" sz="1000" dirty="0" smtClean="0">
                <a:latin typeface="Idolwild"/>
                <a:cs typeface="Idolwild"/>
              </a:rPr>
              <a:t> Plan 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2638" y="1549614"/>
            <a:ext cx="211391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mtClean="0">
                <a:latin typeface="Idolwild"/>
                <a:cs typeface="Idolwild"/>
              </a:rPr>
              <a:t>Total</a:t>
            </a:r>
            <a:r>
              <a:rPr sz="1000" spc="-30" smtClean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>
                <a:latin typeface="Idolwild"/>
                <a:cs typeface="Idolwild"/>
              </a:rPr>
              <a:t>this</a:t>
            </a:r>
            <a:r>
              <a:rPr sz="1000" spc="-20">
                <a:latin typeface="Idolwild"/>
                <a:cs typeface="Idolwild"/>
              </a:rPr>
              <a:t> </a:t>
            </a:r>
            <a:r>
              <a:rPr sz="1000" smtClean="0">
                <a:latin typeface="Idolwild"/>
                <a:cs typeface="Idolwild"/>
              </a:rPr>
              <a:t>Meal</a:t>
            </a:r>
            <a:r>
              <a:rPr lang="en-US" sz="1000" smtClean="0">
                <a:latin typeface="Idolwild"/>
                <a:cs typeface="Idolwild"/>
              </a:rPr>
              <a:t>:</a:t>
            </a:r>
            <a:r>
              <a:rPr sz="1000" spc="-15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518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00700" y="1584856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300215" y="7702295"/>
            <a:ext cx="1283208" cy="15605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7160" y="7571231"/>
            <a:ext cx="1706880" cy="17068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73167" y="2993135"/>
            <a:ext cx="2511551" cy="16550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200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2015-10-05T14:59:36Z</dcterms:created>
  <dcterms:modified xsi:type="dcterms:W3CDTF">2015-10-05T19:52:44Z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2015-02-23T00:00:00Z</vt:filetime>
  </property>
  <property fmtid="{D5CDD505-2E9C-101B-9397-08002B2CF9AE}" pid="3" name="LastSaved">
    <vt:filetime>2015-10-05T00:00:00Z</vt:filetime>
  </property>
</Properties>
</file>