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7772400" cy="100584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20B839"/>
    <a:srgbClr val="E82516"/>
    <a:srgbClr val="F7CC00"/>
    <a:srgbClr val="D3AF00"/>
    <a:srgbClr val="CCA903"/>
    <a:srgbClr val="C8473C"/>
    <a:srgbClr val="29B5ED"/>
    <a:srgbClr val="ADD9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napToObjects="1">
      <p:cViewPr>
        <p:scale>
          <a:sx n="100" d="100"/>
          <a:sy n="100" d="100"/>
        </p:scale>
        <p:origin x="-1314" y="3474"/>
      </p:cViewPr>
      <p:guideLst>
        <p:guide orient="horz" pos="3168"/>
        <p:guide pos="244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4339" name="Rectangle 1027"/>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D6CB4064-DCF5-4B15-A18B-A61AC31BACF7}" type="datetimeFigureOut">
              <a:rPr lang="en-US"/>
              <a:pPr/>
              <a:t>11/6/2015</a:t>
            </a:fld>
            <a:endParaRPr lang="en-US"/>
          </a:p>
        </p:txBody>
      </p:sp>
      <p:sp>
        <p:nvSpPr>
          <p:cNvPr id="14340" name="Rectangle 1028"/>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4341" name="Rectangle 1029"/>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D4367D2A-8382-4666-B4F1-77ED927A85AB}" type="slidenum">
              <a:rPr lang="en-US"/>
              <a:pPr/>
              <a:t>‹#›</a:t>
            </a:fld>
            <a:endParaRPr lang="en-US"/>
          </a:p>
        </p:txBody>
      </p:sp>
    </p:spTree>
    <p:extLst>
      <p:ext uri="{BB962C8B-B14F-4D97-AF65-F5344CB8AC3E}">
        <p14:creationId xmlns:p14="http://schemas.microsoft.com/office/powerpoint/2010/main" val="1356225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6387" name="Rectangle 1027"/>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A498BC1E-7FCD-41CE-A5D0-5337E4AAD9D4}" type="datetimeFigureOut">
              <a:rPr lang="en-US"/>
              <a:pPr/>
              <a:t>11/6/2015</a:t>
            </a:fld>
            <a:endParaRPr lang="en-US"/>
          </a:p>
        </p:txBody>
      </p:sp>
      <p:sp>
        <p:nvSpPr>
          <p:cNvPr id="16388" name="Rectangle 1028"/>
          <p:cNvSpPr>
            <a:spLocks noGrp="1" noRot="1" noChangeAspect="1" noChangeArrowheads="1" noTextEdit="1"/>
          </p:cNvSpPr>
          <p:nvPr>
            <p:ph type="sldImg" idx="2"/>
          </p:nvPr>
        </p:nvSpPr>
        <p:spPr bwMode="auto">
          <a:xfrm>
            <a:off x="2103438" y="685800"/>
            <a:ext cx="26511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1029"/>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1030"/>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6391" name="Rectangle 1031"/>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A8F53095-5520-43CD-B758-5EE36935DC39}" type="slidenum">
              <a:rPr lang="en-US"/>
              <a:pPr/>
              <a:t>‹#›</a:t>
            </a:fld>
            <a:endParaRPr lang="en-US"/>
          </a:p>
        </p:txBody>
      </p:sp>
    </p:spTree>
    <p:extLst>
      <p:ext uri="{BB962C8B-B14F-4D97-AF65-F5344CB8AC3E}">
        <p14:creationId xmlns:p14="http://schemas.microsoft.com/office/powerpoint/2010/main" val="46540182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Rot="1" noChangeAspect="1" noChangeArrowheads="1" noTextEdit="1"/>
          </p:cNvSpPr>
          <p:nvPr>
            <p:ph type="sldImg"/>
          </p:nvPr>
        </p:nvSpPr>
        <p:spPr>
          <a:ln/>
        </p:spPr>
      </p:sp>
      <p:sp>
        <p:nvSpPr>
          <p:cNvPr id="17411" name="Rectangle 1027"/>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7C09DBC-87D6-4095-9EF5-BD46CB3074D6}"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C1EE402-66F4-4763-9CD5-29D93AF3F352}" type="slidenum">
              <a:rPr lang="en-US"/>
              <a:pPr>
                <a:defRPr/>
              </a:pPr>
              <a:t>‹#›</a:t>
            </a:fld>
            <a:endParaRPr lang="en-US"/>
          </a:p>
        </p:txBody>
      </p:sp>
    </p:spTree>
    <p:extLst>
      <p:ext uri="{BB962C8B-B14F-4D97-AF65-F5344CB8AC3E}">
        <p14:creationId xmlns:p14="http://schemas.microsoft.com/office/powerpoint/2010/main" val="20015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DAA58E-F435-431A-B736-AE901C114637}"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DE0A8B-E811-477B-B7CE-618D3C46E72B}" type="slidenum">
              <a:rPr lang="en-US"/>
              <a:pPr>
                <a:defRPr/>
              </a:pPr>
              <a:t>‹#›</a:t>
            </a:fld>
            <a:endParaRPr lang="en-US"/>
          </a:p>
        </p:txBody>
      </p:sp>
    </p:spTree>
    <p:extLst>
      <p:ext uri="{BB962C8B-B14F-4D97-AF65-F5344CB8AC3E}">
        <p14:creationId xmlns:p14="http://schemas.microsoft.com/office/powerpoint/2010/main" val="3515823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A2B4C58-02F5-4C61-B784-AADF48D436A2}"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B89987-805B-490C-A540-C3083BB02A91}" type="slidenum">
              <a:rPr lang="en-US"/>
              <a:pPr>
                <a:defRPr/>
              </a:pPr>
              <a:t>‹#›</a:t>
            </a:fld>
            <a:endParaRPr lang="en-US"/>
          </a:p>
        </p:txBody>
      </p:sp>
    </p:spTree>
    <p:extLst>
      <p:ext uri="{BB962C8B-B14F-4D97-AF65-F5344CB8AC3E}">
        <p14:creationId xmlns:p14="http://schemas.microsoft.com/office/powerpoint/2010/main" val="819491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672A2-00B1-4AF8-9D2A-76B7691107FE}"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569A59-B446-4320-B4C9-9147574CFF3C}" type="slidenum">
              <a:rPr lang="en-US"/>
              <a:pPr>
                <a:defRPr/>
              </a:pPr>
              <a:t>‹#›</a:t>
            </a:fld>
            <a:endParaRPr lang="en-US"/>
          </a:p>
        </p:txBody>
      </p:sp>
    </p:spTree>
    <p:extLst>
      <p:ext uri="{BB962C8B-B14F-4D97-AF65-F5344CB8AC3E}">
        <p14:creationId xmlns:p14="http://schemas.microsoft.com/office/powerpoint/2010/main" val="383811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D10F518-1151-44FE-AD09-51275A41AAF8}"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263229-D33A-47E7-8E0D-805B203E5F56}" type="slidenum">
              <a:rPr lang="en-US"/>
              <a:pPr>
                <a:defRPr/>
              </a:pPr>
              <a:t>‹#›</a:t>
            </a:fld>
            <a:endParaRPr lang="en-US"/>
          </a:p>
        </p:txBody>
      </p:sp>
    </p:spTree>
    <p:extLst>
      <p:ext uri="{BB962C8B-B14F-4D97-AF65-F5344CB8AC3E}">
        <p14:creationId xmlns:p14="http://schemas.microsoft.com/office/powerpoint/2010/main" val="2662900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4D8A67E-87F7-4A6F-A93D-392C8EE04C64}"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0DD81C-6C39-4559-9E57-B81026BA7028}" type="slidenum">
              <a:rPr lang="en-US"/>
              <a:pPr>
                <a:defRPr/>
              </a:pPr>
              <a:t>‹#›</a:t>
            </a:fld>
            <a:endParaRPr lang="en-US"/>
          </a:p>
        </p:txBody>
      </p:sp>
    </p:spTree>
    <p:extLst>
      <p:ext uri="{BB962C8B-B14F-4D97-AF65-F5344CB8AC3E}">
        <p14:creationId xmlns:p14="http://schemas.microsoft.com/office/powerpoint/2010/main" val="3636760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8C5F92E-CCF9-42FA-9D1F-1A1A3B9B1A74}" type="datetimeFigureOut">
              <a:rPr lang="en-US"/>
              <a:pPr>
                <a:defRPr/>
              </a:pPr>
              <a:t>11/6/2015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BD410E0-A593-4FC4-89E3-5BC50B9B6905}" type="slidenum">
              <a:rPr lang="en-US"/>
              <a:pPr>
                <a:defRPr/>
              </a:pPr>
              <a:t>‹#›</a:t>
            </a:fld>
            <a:endParaRPr lang="en-US"/>
          </a:p>
        </p:txBody>
      </p:sp>
    </p:spTree>
    <p:extLst>
      <p:ext uri="{BB962C8B-B14F-4D97-AF65-F5344CB8AC3E}">
        <p14:creationId xmlns:p14="http://schemas.microsoft.com/office/powerpoint/2010/main" val="3092755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FA01D34-4436-4139-A044-20A3D8875A4B}" type="datetimeFigureOut">
              <a:rPr lang="en-US"/>
              <a:pPr>
                <a:defRPr/>
              </a:pPr>
              <a:t>11/6/2015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936AF3A-9553-460D-8AD9-DD781FFFE8B8}" type="slidenum">
              <a:rPr lang="en-US"/>
              <a:pPr>
                <a:defRPr/>
              </a:pPr>
              <a:t>‹#›</a:t>
            </a:fld>
            <a:endParaRPr lang="en-US"/>
          </a:p>
        </p:txBody>
      </p:sp>
    </p:spTree>
    <p:extLst>
      <p:ext uri="{BB962C8B-B14F-4D97-AF65-F5344CB8AC3E}">
        <p14:creationId xmlns:p14="http://schemas.microsoft.com/office/powerpoint/2010/main" val="376031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25DEF60-9333-4747-877D-4ECA93EF3E2A}" type="datetimeFigureOut">
              <a:rPr lang="en-US"/>
              <a:pPr>
                <a:defRPr/>
              </a:pPr>
              <a:t>11/6/2015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BBB574-2FDF-43F8-9760-C390F362FA2E}" type="slidenum">
              <a:rPr lang="en-US"/>
              <a:pPr>
                <a:defRPr/>
              </a:pPr>
              <a:t>‹#›</a:t>
            </a:fld>
            <a:endParaRPr lang="en-US"/>
          </a:p>
        </p:txBody>
      </p:sp>
    </p:spTree>
    <p:extLst>
      <p:ext uri="{BB962C8B-B14F-4D97-AF65-F5344CB8AC3E}">
        <p14:creationId xmlns:p14="http://schemas.microsoft.com/office/powerpoint/2010/main" val="2497849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C56A8E-066D-4854-B90C-1EFDA75081E5}"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7FD2AF3-B80E-4D73-AD21-570EFB3619B8}" type="slidenum">
              <a:rPr lang="en-US"/>
              <a:pPr>
                <a:defRPr/>
              </a:pPr>
              <a:t>‹#›</a:t>
            </a:fld>
            <a:endParaRPr lang="en-US"/>
          </a:p>
        </p:txBody>
      </p:sp>
    </p:spTree>
    <p:extLst>
      <p:ext uri="{BB962C8B-B14F-4D97-AF65-F5344CB8AC3E}">
        <p14:creationId xmlns:p14="http://schemas.microsoft.com/office/powerpoint/2010/main" val="412519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0E756A-F1B3-46FB-B0C9-BB8757AB4DF0}"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689B7A4-BDC1-4C59-8C10-B38CD88730D1}" type="slidenum">
              <a:rPr lang="en-US"/>
              <a:pPr>
                <a:defRPr/>
              </a:pPr>
              <a:t>‹#›</a:t>
            </a:fld>
            <a:endParaRPr lang="en-US"/>
          </a:p>
        </p:txBody>
      </p:sp>
    </p:spTree>
    <p:extLst>
      <p:ext uri="{BB962C8B-B14F-4D97-AF65-F5344CB8AC3E}">
        <p14:creationId xmlns:p14="http://schemas.microsoft.com/office/powerpoint/2010/main" val="164009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2DB33FBA-9967-46F0-A035-AB4592ABDF8E}" type="datetimeFigureOut">
              <a:rPr lang="en-US"/>
              <a:pPr>
                <a:defRPr/>
              </a:pPr>
              <a:t>11/6/2015</a:t>
            </a:fld>
            <a:endParaRPr lang="en-US"/>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A9585C2-2717-4A9B-8014-ED25AA2F3E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0" y="1908175"/>
            <a:ext cx="7772400" cy="45720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a:r>
              <a:rPr lang="en-US" sz="2400" b="1">
                <a:solidFill>
                  <a:srgbClr val="595959"/>
                </a:solidFill>
                <a:latin typeface="Idolwild" pitchFamily="2" charset="0"/>
                <a:ea typeface="Idolwild" pitchFamily="2" charset="0"/>
                <a:cs typeface="Idolwild" pitchFamily="2" charset="0"/>
              </a:rPr>
              <a:t>Cheesy Hammy Chicken</a:t>
            </a:r>
          </a:p>
        </p:txBody>
      </p:sp>
      <p:sp>
        <p:nvSpPr>
          <p:cNvPr id="13315" name="TextBox 4"/>
          <p:cNvSpPr txBox="1">
            <a:spLocks noChangeArrowheads="1"/>
          </p:cNvSpPr>
          <p:nvPr/>
        </p:nvSpPr>
        <p:spPr bwMode="auto">
          <a:xfrm>
            <a:off x="227013" y="2365375"/>
            <a:ext cx="70564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dirty="0">
                <a:solidFill>
                  <a:srgbClr val="29B5ED"/>
                </a:solidFill>
                <a:latin typeface="Idolwild" pitchFamily="2" charset="0"/>
                <a:ea typeface="Idolwild" pitchFamily="2" charset="0"/>
                <a:cs typeface="Idolwild" pitchFamily="2" charset="0"/>
              </a:rPr>
              <a:t> INGREDIENTS</a:t>
            </a:r>
          </a:p>
        </p:txBody>
      </p:sp>
      <p:sp>
        <p:nvSpPr>
          <p:cNvPr id="6" name="TextBox 5"/>
          <p:cNvSpPr txBox="1"/>
          <p:nvPr/>
        </p:nvSpPr>
        <p:spPr>
          <a:xfrm>
            <a:off x="306388" y="2733675"/>
            <a:ext cx="7056437" cy="1632755"/>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100" dirty="0">
                <a:solidFill>
                  <a:srgbClr val="595959"/>
                </a:solidFill>
                <a:latin typeface="Comic Sans MS" pitchFamily="66" charset="0"/>
                <a:cs typeface="Droid Sans" pitchFamily="34" charset="0"/>
              </a:rPr>
              <a:t>¾ </a:t>
            </a:r>
            <a:r>
              <a:rPr lang="en-US" sz="1100" dirty="0" err="1">
                <a:solidFill>
                  <a:srgbClr val="595959"/>
                </a:solidFill>
                <a:latin typeface="Comic Sans MS" pitchFamily="66" charset="0"/>
                <a:cs typeface="Droid Sans" pitchFamily="34" charset="0"/>
              </a:rPr>
              <a:t>oc</a:t>
            </a:r>
            <a:r>
              <a:rPr lang="en-US" sz="1100" dirty="0">
                <a:solidFill>
                  <a:srgbClr val="595959"/>
                </a:solidFill>
                <a:latin typeface="Comic Sans MS" pitchFamily="66" charset="0"/>
                <a:cs typeface="Droid Sans" pitchFamily="34" charset="0"/>
              </a:rPr>
              <a:t> Skinned chicken breast	</a:t>
            </a:r>
            <a:r>
              <a:rPr lang="en-US" sz="1100" dirty="0" smtClean="0">
                <a:solidFill>
                  <a:srgbClr val="595959"/>
                </a:solidFill>
                <a:latin typeface="Comic Sans MS" pitchFamily="66" charset="0"/>
                <a:cs typeface="Droid Sans" pitchFamily="34" charset="0"/>
              </a:rPr>
              <a:t>1 cup Broccoli			</a:t>
            </a:r>
            <a:r>
              <a:rPr lang="en-US" sz="1100" dirty="0">
                <a:solidFill>
                  <a:srgbClr val="595959"/>
                </a:solidFill>
                <a:latin typeface="Comic Sans MS" pitchFamily="66" charset="0"/>
                <a:cs typeface="Droid Sans" pitchFamily="34" charset="0"/>
              </a:rPr>
              <a:t>			Seasonings:</a:t>
            </a:r>
          </a:p>
          <a:p>
            <a:pPr>
              <a:lnSpc>
                <a:spcPct val="130000"/>
              </a:lnSpc>
            </a:pPr>
            <a:r>
              <a:rPr lang="en-US" sz="1100" dirty="0">
                <a:solidFill>
                  <a:srgbClr val="595959"/>
                </a:solidFill>
                <a:latin typeface="Comic Sans MS" pitchFamily="66" charset="0"/>
                <a:cs typeface="Droid Sans" pitchFamily="34" charset="0"/>
              </a:rPr>
              <a:t>½ </a:t>
            </a:r>
            <a:r>
              <a:rPr lang="en-US" sz="1100" dirty="0" err="1">
                <a:solidFill>
                  <a:srgbClr val="595959"/>
                </a:solidFill>
                <a:latin typeface="Comic Sans MS" pitchFamily="66" charset="0"/>
                <a:cs typeface="Droid Sans" pitchFamily="34" charset="0"/>
              </a:rPr>
              <a:t>oz</a:t>
            </a:r>
            <a:r>
              <a:rPr lang="en-US" sz="1100" dirty="0">
                <a:solidFill>
                  <a:srgbClr val="595959"/>
                </a:solidFill>
                <a:latin typeface="Comic Sans MS" pitchFamily="66" charset="0"/>
                <a:cs typeface="Droid Sans" pitchFamily="34" charset="0"/>
              </a:rPr>
              <a:t> Extra-lean deli ham		</a:t>
            </a:r>
            <a:r>
              <a:rPr lang="en-US" sz="1100" dirty="0" smtClean="0">
                <a:solidFill>
                  <a:srgbClr val="595959"/>
                </a:solidFill>
                <a:latin typeface="Comic Sans MS" pitchFamily="66" charset="0"/>
                <a:cs typeface="Droid Sans" pitchFamily="34" charset="0"/>
              </a:rPr>
              <a:t>1/3 cup Corn			 </a:t>
            </a:r>
            <a:r>
              <a:rPr lang="en-US" sz="1100" dirty="0">
                <a:solidFill>
                  <a:srgbClr val="595959"/>
                </a:solidFill>
                <a:latin typeface="Comic Sans MS" pitchFamily="66" charset="0"/>
                <a:cs typeface="Droid Sans" pitchFamily="34" charset="0"/>
              </a:rPr>
              <a:t>			</a:t>
            </a:r>
            <a:r>
              <a:rPr lang="en-US" sz="1100" dirty="0" smtClean="0">
                <a:solidFill>
                  <a:srgbClr val="595959"/>
                </a:solidFill>
                <a:latin typeface="Comic Sans MS" pitchFamily="66" charset="0"/>
                <a:cs typeface="Droid Sans" pitchFamily="34" charset="0"/>
              </a:rPr>
              <a:t>Coarse </a:t>
            </a:r>
            <a:r>
              <a:rPr lang="en-US" sz="1100" dirty="0">
                <a:solidFill>
                  <a:srgbClr val="595959"/>
                </a:solidFill>
                <a:latin typeface="Comic Sans MS" pitchFamily="66" charset="0"/>
                <a:cs typeface="Droid Sans" pitchFamily="34" charset="0"/>
              </a:rPr>
              <a:t>black pepper</a:t>
            </a:r>
          </a:p>
          <a:p>
            <a:pPr>
              <a:lnSpc>
                <a:spcPct val="130000"/>
              </a:lnSpc>
            </a:pPr>
            <a:r>
              <a:rPr lang="en-US" sz="1100" dirty="0">
                <a:solidFill>
                  <a:srgbClr val="595959"/>
                </a:solidFill>
                <a:latin typeface="Comic Sans MS" pitchFamily="66" charset="0"/>
                <a:cs typeface="Droid Sans" pitchFamily="34" charset="0"/>
              </a:rPr>
              <a:t>1 slice Lite Swiss Cheese		</a:t>
            </a:r>
            <a:r>
              <a:rPr lang="en-US" sz="1100" dirty="0" smtClean="0">
                <a:solidFill>
                  <a:srgbClr val="595959"/>
                </a:solidFill>
                <a:latin typeface="Comic Sans MS" pitchFamily="66" charset="0"/>
                <a:cs typeface="Droid Sans" pitchFamily="34" charset="0"/>
              </a:rPr>
              <a:t>1 </a:t>
            </a:r>
            <a:r>
              <a:rPr lang="en-US" sz="1100" dirty="0" err="1" smtClean="0">
                <a:solidFill>
                  <a:srgbClr val="595959"/>
                </a:solidFill>
                <a:latin typeface="Comic Sans MS" pitchFamily="66" charset="0"/>
                <a:cs typeface="Droid Sans" pitchFamily="34" charset="0"/>
              </a:rPr>
              <a:t>tsp</a:t>
            </a:r>
            <a:r>
              <a:rPr lang="en-US" sz="1100" dirty="0" smtClean="0">
                <a:solidFill>
                  <a:srgbClr val="595959"/>
                </a:solidFill>
                <a:latin typeface="Comic Sans MS" pitchFamily="66" charset="0"/>
                <a:cs typeface="Droid Sans" pitchFamily="34" charset="0"/>
              </a:rPr>
              <a:t> Light spread</a:t>
            </a:r>
            <a:r>
              <a:rPr lang="en-US" sz="1100" dirty="0">
                <a:solidFill>
                  <a:srgbClr val="595959"/>
                </a:solidFill>
                <a:latin typeface="Comic Sans MS" pitchFamily="66" charset="0"/>
                <a:cs typeface="Droid Sans" pitchFamily="34" charset="0"/>
              </a:rPr>
              <a:t>			</a:t>
            </a:r>
            <a:r>
              <a:rPr lang="en-US" sz="1100" dirty="0" smtClean="0">
                <a:solidFill>
                  <a:srgbClr val="595959"/>
                </a:solidFill>
                <a:latin typeface="Comic Sans MS" pitchFamily="66" charset="0"/>
                <a:cs typeface="Droid Sans" pitchFamily="34" charset="0"/>
              </a:rPr>
              <a:t>                      Garlic </a:t>
            </a:r>
            <a:r>
              <a:rPr lang="en-US" sz="1100" dirty="0">
                <a:solidFill>
                  <a:srgbClr val="595959"/>
                </a:solidFill>
                <a:latin typeface="Comic Sans MS" pitchFamily="66" charset="0"/>
                <a:cs typeface="Droid Sans" pitchFamily="34" charset="0"/>
              </a:rPr>
              <a:t>clove</a:t>
            </a:r>
          </a:p>
          <a:p>
            <a:pPr>
              <a:lnSpc>
                <a:spcPct val="130000"/>
              </a:lnSpc>
            </a:pPr>
            <a:r>
              <a:rPr lang="en-US" sz="1100" dirty="0">
                <a:solidFill>
                  <a:srgbClr val="595959"/>
                </a:solidFill>
                <a:latin typeface="Comic Sans MS" pitchFamily="66" charset="0"/>
                <a:cs typeface="Droid Sans" pitchFamily="34" charset="0"/>
              </a:rPr>
              <a:t>½ Egg					Dinner salad with </a:t>
            </a:r>
            <a:r>
              <a:rPr lang="en-US" sz="1100" dirty="0" smtClean="0">
                <a:solidFill>
                  <a:srgbClr val="595959"/>
                </a:solidFill>
                <a:latin typeface="Comic Sans MS" pitchFamily="66" charset="0"/>
                <a:cs typeface="Droid Sans" pitchFamily="34" charset="0"/>
              </a:rPr>
              <a:t>dressing</a:t>
            </a:r>
            <a:r>
              <a:rPr lang="en-US" sz="1100" dirty="0">
                <a:solidFill>
                  <a:srgbClr val="595959"/>
                </a:solidFill>
                <a:latin typeface="Comic Sans MS" pitchFamily="66" charset="0"/>
                <a:cs typeface="Droid Sans" pitchFamily="34" charset="0"/>
              </a:rPr>
              <a:t>				</a:t>
            </a:r>
            <a:r>
              <a:rPr lang="en-US" sz="1100" dirty="0" smtClean="0">
                <a:solidFill>
                  <a:srgbClr val="595959"/>
                </a:solidFill>
                <a:latin typeface="Comic Sans MS" pitchFamily="66" charset="0"/>
                <a:cs typeface="Droid Sans" pitchFamily="34" charset="0"/>
              </a:rPr>
              <a:t>Salt</a:t>
            </a:r>
            <a:endParaRPr lang="en-US" sz="1100" dirty="0">
              <a:solidFill>
                <a:srgbClr val="595959"/>
              </a:solidFill>
              <a:latin typeface="Comic Sans MS" pitchFamily="66" charset="0"/>
              <a:cs typeface="Droid Sans" pitchFamily="34" charset="0"/>
            </a:endParaRPr>
          </a:p>
          <a:p>
            <a:pPr>
              <a:lnSpc>
                <a:spcPct val="130000"/>
              </a:lnSpc>
            </a:pPr>
            <a:r>
              <a:rPr lang="en-US" sz="1100" dirty="0">
                <a:solidFill>
                  <a:srgbClr val="595959"/>
                </a:solidFill>
                <a:latin typeface="Comic Sans MS" pitchFamily="66" charset="0"/>
                <a:cs typeface="Droid Sans" pitchFamily="34" charset="0"/>
              </a:rPr>
              <a:t>1 slice White onion			½ Whole wheat roll</a:t>
            </a:r>
          </a:p>
          <a:p>
            <a:pPr>
              <a:lnSpc>
                <a:spcPct val="130000"/>
              </a:lnSpc>
            </a:pPr>
            <a:r>
              <a:rPr lang="en-US" sz="1100" dirty="0">
                <a:solidFill>
                  <a:srgbClr val="595959"/>
                </a:solidFill>
                <a:latin typeface="Comic Sans MS" pitchFamily="66" charset="0"/>
                <a:cs typeface="Droid Sans" pitchFamily="34" charset="0"/>
              </a:rPr>
              <a:t>2 </a:t>
            </a:r>
            <a:r>
              <a:rPr lang="en-US" sz="1100" dirty="0" err="1">
                <a:solidFill>
                  <a:srgbClr val="595959"/>
                </a:solidFill>
                <a:latin typeface="Comic Sans MS" pitchFamily="66" charset="0"/>
                <a:cs typeface="Droid Sans" pitchFamily="34" charset="0"/>
              </a:rPr>
              <a:t>Tbl</a:t>
            </a:r>
            <a:r>
              <a:rPr lang="en-US" sz="1100" dirty="0">
                <a:solidFill>
                  <a:srgbClr val="595959"/>
                </a:solidFill>
                <a:latin typeface="Comic Sans MS" pitchFamily="66" charset="0"/>
                <a:cs typeface="Droid Sans" pitchFamily="34" charset="0"/>
              </a:rPr>
              <a:t> Bread crumbs		</a:t>
            </a:r>
          </a:p>
          <a:p>
            <a:pPr>
              <a:lnSpc>
                <a:spcPct val="130000"/>
              </a:lnSpc>
            </a:pPr>
            <a:r>
              <a:rPr lang="en-US" sz="1100" dirty="0">
                <a:solidFill>
                  <a:srgbClr val="595959"/>
                </a:solidFill>
                <a:latin typeface="Comic Sans MS" pitchFamily="66" charset="0"/>
                <a:cs typeface="Droid Sans" pitchFamily="34" charset="0"/>
              </a:rPr>
              <a:t>Vegetable cooking spray			</a:t>
            </a:r>
            <a:r>
              <a:rPr lang="en-US" sz="1100" dirty="0">
                <a:solidFill>
                  <a:srgbClr val="595959"/>
                </a:solidFill>
                <a:latin typeface="Droid Sans" pitchFamily="34" charset="0"/>
                <a:cs typeface="Droid Sans" pitchFamily="34" charset="0"/>
              </a:rPr>
              <a:t>		</a:t>
            </a:r>
          </a:p>
        </p:txBody>
      </p:sp>
      <p:sp>
        <p:nvSpPr>
          <p:cNvPr id="13317" name="TextBox 6"/>
          <p:cNvSpPr txBox="1">
            <a:spLocks noChangeArrowheads="1"/>
          </p:cNvSpPr>
          <p:nvPr/>
        </p:nvSpPr>
        <p:spPr bwMode="auto">
          <a:xfrm>
            <a:off x="227013" y="4578350"/>
            <a:ext cx="32686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dirty="0">
                <a:solidFill>
                  <a:srgbClr val="29B5ED"/>
                </a:solidFill>
                <a:latin typeface="Idolwild" pitchFamily="2" charset="0"/>
                <a:ea typeface="Idolwild" pitchFamily="2" charset="0"/>
                <a:cs typeface="Idolwild" pitchFamily="2" charset="0"/>
              </a:rPr>
              <a:t> PREPARATION</a:t>
            </a:r>
          </a:p>
        </p:txBody>
      </p:sp>
      <p:sp>
        <p:nvSpPr>
          <p:cNvPr id="8" name="TextBox 7"/>
          <p:cNvSpPr txBox="1"/>
          <p:nvPr/>
        </p:nvSpPr>
        <p:spPr>
          <a:xfrm>
            <a:off x="227013" y="4945062"/>
            <a:ext cx="7232650" cy="2292935"/>
          </a:xfrm>
          <a:prstGeom prst="rect">
            <a:avLst/>
          </a:prstGeom>
          <a:noFill/>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100" dirty="0">
                <a:solidFill>
                  <a:srgbClr val="E82516"/>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Preheat oven to 350 degrees F.</a:t>
            </a:r>
          </a:p>
          <a:p>
            <a:pPr>
              <a:lnSpc>
                <a:spcPct val="130000"/>
              </a:lnSpc>
            </a:pPr>
            <a:r>
              <a:rPr lang="en-US" sz="1100" dirty="0">
                <a:solidFill>
                  <a:srgbClr val="E82516"/>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Thoroughly pound chicken so it can be easily folded in half.</a:t>
            </a:r>
          </a:p>
          <a:p>
            <a:pPr>
              <a:lnSpc>
                <a:spcPct val="130000"/>
              </a:lnSpc>
            </a:pPr>
            <a:r>
              <a:rPr lang="en-US" sz="1100" dirty="0">
                <a:solidFill>
                  <a:srgbClr val="E82516"/>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Spray non-stick skillet with vegetable spray.</a:t>
            </a:r>
          </a:p>
          <a:p>
            <a:pPr>
              <a:lnSpc>
                <a:spcPct val="130000"/>
              </a:lnSpc>
            </a:pPr>
            <a:r>
              <a:rPr lang="en-US" sz="1100" dirty="0">
                <a:solidFill>
                  <a:srgbClr val="E82516"/>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Lightly brown both sides of chicken breast over medium heat and then remove from skillet.</a:t>
            </a:r>
            <a:endParaRPr lang="en-US" sz="1100" dirty="0">
              <a:solidFill>
                <a:srgbClr val="E82516"/>
              </a:solidFill>
              <a:latin typeface="Comic Sans MS" pitchFamily="66" charset="0"/>
              <a:cs typeface="Droid Sans" pitchFamily="34" charset="0"/>
            </a:endParaRPr>
          </a:p>
          <a:p>
            <a:pPr>
              <a:lnSpc>
                <a:spcPct val="130000"/>
              </a:lnSpc>
            </a:pPr>
            <a:r>
              <a:rPr lang="en-US" sz="1100" dirty="0">
                <a:solidFill>
                  <a:srgbClr val="00B050"/>
                </a:solidFill>
                <a:latin typeface="Comic Sans MS" pitchFamily="66" charset="0"/>
                <a:cs typeface="Droid Sans" pitchFamily="34" charset="0"/>
              </a:rPr>
              <a:t>*</a:t>
            </a:r>
            <a:r>
              <a:rPr lang="en-US" sz="1100" dirty="0" smtClean="0">
                <a:solidFill>
                  <a:srgbClr val="595959"/>
                </a:solidFill>
                <a:latin typeface="Comic Sans MS" pitchFamily="66" charset="0"/>
                <a:cs typeface="Droid Sans" pitchFamily="34" charset="0"/>
              </a:rPr>
              <a:t>Place </a:t>
            </a:r>
            <a:r>
              <a:rPr lang="en-US" sz="1100" dirty="0">
                <a:solidFill>
                  <a:srgbClr val="595959"/>
                </a:solidFill>
                <a:latin typeface="Comic Sans MS" pitchFamily="66" charset="0"/>
                <a:cs typeface="Droid Sans" pitchFamily="34" charset="0"/>
              </a:rPr>
              <a:t>ham and cheese inside the chicken and fold in half. Secure with toothpicks.</a:t>
            </a:r>
          </a:p>
          <a:p>
            <a:pPr>
              <a:lnSpc>
                <a:spcPct val="130000"/>
              </a:lnSpc>
            </a:pPr>
            <a:r>
              <a:rPr lang="en-US" sz="1100" dirty="0">
                <a:solidFill>
                  <a:srgbClr val="00B050"/>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In a bowl, slightly beat  egg and 1 teaspoon of water. Mix in ¼ </a:t>
            </a:r>
            <a:r>
              <a:rPr lang="en-US" sz="1100" dirty="0" err="1">
                <a:solidFill>
                  <a:srgbClr val="595959"/>
                </a:solidFill>
                <a:latin typeface="Comic Sans MS" pitchFamily="66" charset="0"/>
                <a:cs typeface="Droid Sans" pitchFamily="34" charset="0"/>
              </a:rPr>
              <a:t>tsp</a:t>
            </a:r>
            <a:r>
              <a:rPr lang="en-US" sz="1100" dirty="0">
                <a:solidFill>
                  <a:srgbClr val="595959"/>
                </a:solidFill>
                <a:latin typeface="Comic Sans MS" pitchFamily="66" charset="0"/>
                <a:cs typeface="Droid Sans" pitchFamily="34" charset="0"/>
              </a:rPr>
              <a:t> minced garlic clove and onion.</a:t>
            </a:r>
          </a:p>
          <a:p>
            <a:pPr>
              <a:lnSpc>
                <a:spcPct val="130000"/>
              </a:lnSpc>
            </a:pPr>
            <a:r>
              <a:rPr lang="en-US" sz="1100" dirty="0">
                <a:solidFill>
                  <a:srgbClr val="20B839"/>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In a second bowl, mix bread crumbs with a dash of salt and black pepper.</a:t>
            </a:r>
          </a:p>
          <a:p>
            <a:pPr>
              <a:lnSpc>
                <a:spcPct val="130000"/>
              </a:lnSpc>
            </a:pPr>
            <a:r>
              <a:rPr lang="en-US" sz="1100" dirty="0">
                <a:solidFill>
                  <a:srgbClr val="00B050"/>
                </a:solidFill>
                <a:latin typeface="Comic Sans MS" pitchFamily="66" charset="0"/>
                <a:cs typeface="Droid Sans" pitchFamily="34" charset="0"/>
              </a:rPr>
              <a:t>*</a:t>
            </a:r>
            <a:r>
              <a:rPr lang="en-US" sz="1100" dirty="0" smtClean="0">
                <a:solidFill>
                  <a:srgbClr val="595959"/>
                </a:solidFill>
                <a:latin typeface="Comic Sans MS" pitchFamily="66" charset="0"/>
                <a:cs typeface="Droid Sans" pitchFamily="34" charset="0"/>
              </a:rPr>
              <a:t>Dip </a:t>
            </a:r>
            <a:r>
              <a:rPr lang="en-US" sz="1100" dirty="0">
                <a:solidFill>
                  <a:srgbClr val="595959"/>
                </a:solidFill>
                <a:latin typeface="Comic Sans MS" pitchFamily="66" charset="0"/>
                <a:cs typeface="Droid Sans" pitchFamily="34" charset="0"/>
              </a:rPr>
              <a:t>chicken in egg mixture and roll in bread crumbs. Repeat dip and roll until chicken is thoroughly coated</a:t>
            </a:r>
            <a:r>
              <a:rPr lang="en-US" sz="1100" dirty="0" smtClean="0">
                <a:solidFill>
                  <a:srgbClr val="595959"/>
                </a:solidFill>
                <a:latin typeface="Comic Sans MS" pitchFamily="66" charset="0"/>
                <a:cs typeface="Droid Sans" pitchFamily="34" charset="0"/>
              </a:rPr>
              <a:t>.  </a:t>
            </a:r>
            <a:endParaRPr lang="en-US" sz="1100" dirty="0">
              <a:solidFill>
                <a:srgbClr val="595959"/>
              </a:solidFill>
              <a:latin typeface="Comic Sans MS" pitchFamily="66" charset="0"/>
              <a:cs typeface="Droid Sans" pitchFamily="34" charset="0"/>
            </a:endParaRPr>
          </a:p>
          <a:p>
            <a:pPr>
              <a:lnSpc>
                <a:spcPct val="130000"/>
              </a:lnSpc>
            </a:pPr>
            <a:r>
              <a:rPr lang="en-US" sz="1100" dirty="0">
                <a:solidFill>
                  <a:srgbClr val="E82516"/>
                </a:solidFill>
                <a:latin typeface="Comic Sans MS" pitchFamily="66" charset="0"/>
                <a:cs typeface="Droid Sans" pitchFamily="34" charset="0"/>
              </a:rPr>
              <a:t>**</a:t>
            </a:r>
            <a:r>
              <a:rPr lang="en-US" sz="1100" dirty="0">
                <a:solidFill>
                  <a:srgbClr val="595959"/>
                </a:solidFill>
                <a:latin typeface="Comic Sans MS" pitchFamily="66" charset="0"/>
                <a:cs typeface="Droid Sans" pitchFamily="34" charset="0"/>
              </a:rPr>
              <a:t>Spray baking pan with vegetable cooking spray and bake chicken for 15 to 20 minutes</a:t>
            </a:r>
            <a:r>
              <a:rPr lang="en-US" sz="1100" dirty="0" smtClean="0">
                <a:solidFill>
                  <a:srgbClr val="595959"/>
                </a:solidFill>
                <a:latin typeface="Comic Sans MS" pitchFamily="66" charset="0"/>
                <a:cs typeface="Droid Sans" pitchFamily="34" charset="0"/>
              </a:rPr>
              <a:t>.</a:t>
            </a:r>
          </a:p>
          <a:p>
            <a:pPr>
              <a:lnSpc>
                <a:spcPct val="130000"/>
              </a:lnSpc>
            </a:pPr>
            <a:r>
              <a:rPr lang="en-US" sz="1100" dirty="0" smtClean="0">
                <a:solidFill>
                  <a:srgbClr val="595959"/>
                </a:solidFill>
                <a:latin typeface="Comic Sans MS" pitchFamily="66" charset="0"/>
                <a:cs typeface="Droid Sans" pitchFamily="34" charset="0"/>
              </a:rPr>
              <a:t>Serve with Dinner salad and Whole wheat roll.</a:t>
            </a:r>
            <a:endParaRPr lang="en-US" sz="1100" dirty="0">
              <a:solidFill>
                <a:srgbClr val="595959"/>
              </a:solidFill>
              <a:latin typeface="Comic Sans MS" pitchFamily="66" charset="0"/>
              <a:cs typeface="Droid Sans" pitchFamily="34" charset="0"/>
            </a:endParaRPr>
          </a:p>
        </p:txBody>
      </p:sp>
      <p:pic>
        <p:nvPicPr>
          <p:cNvPr id="13319" name="Picture 8" descr="dinner_fact.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7227888"/>
            <a:ext cx="77724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1838325" y="7885113"/>
            <a:ext cx="4141788" cy="175895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200" dirty="0">
                <a:solidFill>
                  <a:srgbClr val="595959"/>
                </a:solidFill>
                <a:latin typeface="Comic Sans MS" pitchFamily="66" charset="0"/>
                <a:cs typeface="Droid Sans" pitchFamily="34" charset="0"/>
              </a:rPr>
              <a:t>Eating baked chicken is healthier than fried chicken because fried chicken is cooked in oils which contain more fat than baked chicken. Limiting fats in your diet helps you from getting extra unwanted calories, which in </a:t>
            </a:r>
            <a:r>
              <a:rPr lang="en-US" sz="1200">
                <a:solidFill>
                  <a:srgbClr val="595959"/>
                </a:solidFill>
                <a:latin typeface="Comic Sans MS" pitchFamily="66" charset="0"/>
                <a:cs typeface="Droid Sans" pitchFamily="34" charset="0"/>
              </a:rPr>
              <a:t>turn </a:t>
            </a:r>
            <a:r>
              <a:rPr lang="en-US" sz="1200" smtClean="0">
                <a:solidFill>
                  <a:srgbClr val="595959"/>
                </a:solidFill>
                <a:latin typeface="Comic Sans MS" pitchFamily="66" charset="0"/>
                <a:cs typeface="Droid Sans" pitchFamily="34" charset="0"/>
              </a:rPr>
              <a:t>keeps </a:t>
            </a:r>
            <a:r>
              <a:rPr lang="en-US" sz="1200" dirty="0">
                <a:solidFill>
                  <a:srgbClr val="595959"/>
                </a:solidFill>
                <a:latin typeface="Comic Sans MS" pitchFamily="66" charset="0"/>
                <a:cs typeface="Droid Sans" pitchFamily="34" charset="0"/>
              </a:rPr>
              <a:t>you thinner! </a:t>
            </a:r>
          </a:p>
          <a:p>
            <a:pPr>
              <a:lnSpc>
                <a:spcPct val="130000"/>
              </a:lnSpc>
            </a:pPr>
            <a:r>
              <a:rPr lang="en-US" sz="1200" dirty="0">
                <a:solidFill>
                  <a:srgbClr val="595959"/>
                </a:solidFill>
                <a:latin typeface="Comic Sans MS" pitchFamily="66" charset="0"/>
                <a:cs typeface="Droid Sans" pitchFamily="34" charset="0"/>
              </a:rPr>
              <a:t>Did you know there are more chickens in the world than people? </a:t>
            </a:r>
          </a:p>
        </p:txBody>
      </p:sp>
      <p:sp>
        <p:nvSpPr>
          <p:cNvPr id="11" name="TextBox 10"/>
          <p:cNvSpPr txBox="1"/>
          <p:nvPr/>
        </p:nvSpPr>
        <p:spPr>
          <a:xfrm>
            <a:off x="0" y="9586913"/>
            <a:ext cx="7772400" cy="302390"/>
          </a:xfrm>
          <a:prstGeom prst="rect">
            <a:avLst/>
          </a:prstGeom>
          <a:noFill/>
        </p:spPr>
        <p:txBody>
          <a:bodyPr>
            <a:spAutoFit/>
          </a:bodyPr>
          <a:lstStyle/>
          <a:p>
            <a:pPr algn="ctr" fontAlgn="auto">
              <a:lnSpc>
                <a:spcPct val="130000"/>
              </a:lnSpc>
              <a:spcBef>
                <a:spcPts val="0"/>
              </a:spcBef>
              <a:spcAft>
                <a:spcPts val="0"/>
              </a:spcAft>
              <a:defRPr/>
            </a:pPr>
            <a:r>
              <a:rPr lang="en-US" sz="1050" dirty="0">
                <a:solidFill>
                  <a:srgbClr val="7F7F7F"/>
                </a:solidFill>
                <a:latin typeface="Droid Sans"/>
                <a:cs typeface="Droid Sans"/>
              </a:rPr>
              <a:t>Copyright </a:t>
            </a:r>
            <a:r>
              <a:rPr lang="en-US" sz="1050">
                <a:solidFill>
                  <a:srgbClr val="7F7F7F"/>
                </a:solidFill>
                <a:latin typeface="Droid Sans"/>
                <a:cs typeface="Droid Sans"/>
              </a:rPr>
              <a:t>©</a:t>
            </a:r>
            <a:r>
              <a:rPr lang="en-US" sz="1050" smtClean="0">
                <a:solidFill>
                  <a:srgbClr val="7F7F7F"/>
                </a:solidFill>
                <a:latin typeface="Droid Sans"/>
                <a:cs typeface="Droid Sans"/>
              </a:rPr>
              <a:t>2015Fit4Kidz.us </a:t>
            </a:r>
            <a:r>
              <a:rPr lang="en-US" sz="1050" dirty="0">
                <a:solidFill>
                  <a:srgbClr val="7F7F7F"/>
                </a:solidFill>
                <a:latin typeface="Droid Sans"/>
                <a:cs typeface="Droid Sans"/>
              </a:rPr>
              <a:t>|All Rights Reserved | www.fit4kidz.us</a:t>
            </a:r>
          </a:p>
        </p:txBody>
      </p:sp>
      <p:pic>
        <p:nvPicPr>
          <p:cNvPr id="13322" name="Picture 1034" descr="C:\Documents and Settings\Administrator\Desktop\Fit4Kidz Recipes &amp; templates\fit4kidz pics\fit4kidzappl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0113" y="8002588"/>
            <a:ext cx="1479550" cy="1716087"/>
          </a:xfrm>
          <a:prstGeom prst="rect">
            <a:avLst/>
          </a:prstGeom>
          <a:noFill/>
          <a:extLst>
            <a:ext uri="{909E8E84-426E-40DD-AFC4-6F175D3DCCD1}">
              <a14:hiddenFill xmlns:a14="http://schemas.microsoft.com/office/drawing/2010/main">
                <a:solidFill>
                  <a:srgbClr val="FFFFFF"/>
                </a:solidFill>
              </a14:hiddenFill>
            </a:ext>
          </a:extLst>
        </p:spPr>
      </p:pic>
      <p:sp>
        <p:nvSpPr>
          <p:cNvPr id="13323" name="Text Box 1035"/>
          <p:cNvSpPr txBox="1">
            <a:spLocks noChangeArrowheads="1"/>
          </p:cNvSpPr>
          <p:nvPr/>
        </p:nvSpPr>
        <p:spPr bwMode="auto">
          <a:xfrm>
            <a:off x="4724400" y="1519238"/>
            <a:ext cx="27352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latin typeface="Idolwild" pitchFamily="2" charset="0"/>
                <a:cs typeface="Arial" charset="0"/>
              </a:rPr>
              <a:t>Preparation Key: </a:t>
            </a:r>
            <a:r>
              <a:rPr lang="en-US" sz="1000">
                <a:solidFill>
                  <a:srgbClr val="40B200"/>
                </a:solidFill>
                <a:latin typeface="Idolwild" pitchFamily="2" charset="0"/>
                <a:cs typeface="Arial" charset="0"/>
              </a:rPr>
              <a:t>*kids-can-help</a:t>
            </a:r>
            <a:r>
              <a:rPr lang="en-US" sz="1000">
                <a:latin typeface="Idolwild" pitchFamily="2" charset="0"/>
                <a:cs typeface="Arial" charset="0"/>
              </a:rPr>
              <a:t> </a:t>
            </a:r>
            <a:r>
              <a:rPr lang="en-US" sz="1000">
                <a:solidFill>
                  <a:srgbClr val="FF0000"/>
                </a:solidFill>
                <a:latin typeface="Idolwild" pitchFamily="2" charset="0"/>
                <a:cs typeface="Arial" charset="0"/>
              </a:rPr>
              <a:t>**parents</a:t>
            </a:r>
          </a:p>
        </p:txBody>
      </p:sp>
      <p:sp>
        <p:nvSpPr>
          <p:cNvPr id="13324" name="Text Box 1036"/>
          <p:cNvSpPr txBox="1">
            <a:spLocks noChangeArrowheads="1"/>
          </p:cNvSpPr>
          <p:nvPr/>
        </p:nvSpPr>
        <p:spPr bwMode="auto">
          <a:xfrm>
            <a:off x="227013" y="1366838"/>
            <a:ext cx="3060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dirty="0">
                <a:latin typeface="Idolwild" pitchFamily="2" charset="0"/>
                <a:cs typeface="Arial" charset="0"/>
              </a:rPr>
              <a:t>Serving size for 1500 calorie/day plan</a:t>
            </a:r>
          </a:p>
          <a:p>
            <a:r>
              <a:rPr lang="en-US" sz="1000" dirty="0">
                <a:latin typeface="Idolwild" pitchFamily="2" charset="0"/>
                <a:cs typeface="Arial" charset="0"/>
              </a:rPr>
              <a:t>Calories in this meal: </a:t>
            </a:r>
            <a:r>
              <a:rPr lang="en-US" sz="1000" dirty="0" smtClean="0">
                <a:latin typeface="Idolwild" pitchFamily="2" charset="0"/>
                <a:cs typeface="Arial" charset="0"/>
              </a:rPr>
              <a:t>513</a:t>
            </a:r>
            <a:endParaRPr lang="en-US" sz="1000" dirty="0">
              <a:latin typeface="Idolwild" pitchFamily="2" charset="0"/>
              <a:cs typeface="Arial" charset="0"/>
            </a:endParaRPr>
          </a:p>
        </p:txBody>
      </p:sp>
      <p:pic>
        <p:nvPicPr>
          <p:cNvPr id="13329" name="Picture 1041" descr="C:\Documents and Settings\Administrator\Desktop\Fit4Kidz Images\Chicken-Cordon-Bleu-Simple-Recipe.jpe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3413" y="3687763"/>
            <a:ext cx="2919412" cy="1873250"/>
          </a:xfrm>
          <a:prstGeom prst="rect">
            <a:avLst/>
          </a:prstGeom>
          <a:noFill/>
          <a:extLst>
            <a:ext uri="{909E8E84-426E-40DD-AFC4-6F175D3DCCD1}">
              <a14:hiddenFill xmlns:a14="http://schemas.microsoft.com/office/drawing/2010/main">
                <a:solidFill>
                  <a:srgbClr val="FFFFFF"/>
                </a:solidFill>
              </a14:hiddenFill>
            </a:ext>
          </a:extLst>
        </p:spPr>
      </p:pic>
      <p:pic>
        <p:nvPicPr>
          <p:cNvPr id="13330" name="Picture 1042" descr="C:\Documents and Settings\Administrator\My Documents\My Pictures\chicken-hen.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6388" y="8002588"/>
            <a:ext cx="1446212" cy="1584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249</Words>
  <Application>Microsoft Office PowerPoint</Application>
  <PresentationFormat>Custom</PresentationFormat>
  <Paragraphs>26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Quinnipiac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Keser</dc:creator>
  <cp:lastModifiedBy>karen</cp:lastModifiedBy>
  <cp:revision>20</cp:revision>
  <cp:lastPrinted>2013-02-04T03:32:57Z</cp:lastPrinted>
  <dcterms:created xsi:type="dcterms:W3CDTF">2013-02-04T03:32:23Z</dcterms:created>
  <dcterms:modified xsi:type="dcterms:W3CDTF">2015-11-06T17:32:02Z</dcterms:modified>
</cp:coreProperties>
</file>