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FF00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347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F2A64B1-8403-49DA-965C-2C185E50622F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DC76B01-3ACC-4939-A63F-87AF0FB913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97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B2BE7D6-4BB7-4313-83EA-9C25232BDD75}" type="datetimeFigureOut">
              <a:rPr lang="en-US"/>
              <a:pPr/>
              <a:t>11/6/2015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9CFA650-068C-44C8-8026-95867ACEB5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71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1A33-5316-424F-B35F-178933DD590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25B06-AF17-41CE-B523-A248D1711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1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313AD-6FD4-4166-ABB6-4EA3801E2281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3943D-1925-4415-9BAE-1725CA04A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AA207-83B2-48CF-BBF6-19CD57F0BF0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1CE1E-8C10-4853-BF89-ADCF55027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06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23147-930B-4F3F-BF78-451DF6BE77D3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8F0F1-6EF2-42A9-A071-C139989DB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0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7B3A1-5E5A-4F13-83E5-B091DCEF9CA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F10A-05C0-4B69-BBAA-5F3E15687A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7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7EFAA-8902-4763-8121-07EF9346A22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11BA-B91A-473C-97D2-B314D3A26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7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B4088-FA02-45AA-B3E3-2C26AADC88E2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13BE6-F85E-4EF5-AB72-914B122F1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9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6C3E9-97CA-4F2D-A242-D13933B78C76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69098-92BF-4D01-949C-A569ECF27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1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C1D26-A5AB-4B46-866B-95BEBE9D81FB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DFD26-CB7A-4FEB-8CA6-E0DCBC33D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4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CD62B-A219-4BD9-9CEC-B22BE3885290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DFB02-EE56-4604-A648-7810BB22D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1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2A6C-23A5-4C80-AC1A-BBD10F255030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6B822-2EB9-4843-BEE6-D16D21C38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8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24C7C9-77A5-4ADA-9F8D-D43FAF35591F}" type="datetimeFigureOut">
              <a:rPr lang="en-US"/>
              <a:pPr>
                <a:defRPr/>
              </a:pPr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A162B4-9AFD-445B-9B57-601BD32CB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Fun Pizza Faces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33363" y="245903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2738" y="2827338"/>
            <a:ext cx="7062787" cy="152082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Pizza Crust, 6 inch- 1		1 garlic clove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Pizza sauce- ½ cup			Oregano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Onion- ¼ cup				Black Pepper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Mushrooms- ¼ cup			Grated Parmesan cheese- 1 </a:t>
            </a:r>
            <a:r>
              <a:rPr lang="en-US" sz="12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tsp</a:t>
            </a:r>
            <a:endParaRPr lang="en-US" sz="12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Green bell pepper- ¼ cup		Part-skim mozzarella cheese- 4 </a:t>
            </a:r>
            <a:r>
              <a:rPr lang="en-US" sz="12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endParaRPr lang="en-US" sz="12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Broccoli- ¼ cup</a:t>
            </a: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227013" y="4394200"/>
            <a:ext cx="70564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29B5ED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7013" y="4760913"/>
            <a:ext cx="7056437" cy="23018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Chop onion, mushrooms, green pepper, broccoli, and 1 garlic clove and set aside.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FF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Place pizza shell on cookie sheet or pizza pan.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FF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Top with pizza sauce.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FF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Distribute vegetables and garlic over sauce making ears, eyes, nose, and a </a:t>
            </a: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mouth</a:t>
            </a:r>
          </a:p>
          <a:p>
            <a:pPr>
              <a:lnSpc>
                <a:spcPct val="130000"/>
              </a:lnSpc>
            </a:pP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  to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form a face. Sprinkle with oregano and pepper.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FF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Spread cheeses over top to make hair.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FF0000"/>
                </a:solidFill>
                <a:latin typeface="Comic Sans MS" pitchFamily="66" charset="0"/>
                <a:cs typeface="Droid Sans" pitchFamily="34" charset="0"/>
              </a:rPr>
              <a:t>**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Bake in oven according to pizza shell directions or until cheese is melted and crust is golden brown.</a:t>
            </a:r>
          </a:p>
        </p:txBody>
      </p:sp>
      <p:pic>
        <p:nvPicPr>
          <p:cNvPr id="13319" name="Picture 8" descr="dinner_fac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62788"/>
            <a:ext cx="77724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668463" y="8021638"/>
            <a:ext cx="4264025" cy="12827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To make this pizza </a:t>
            </a:r>
            <a:r>
              <a:rPr lang="en-US" sz="12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healthier, choose 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whole wheat pizza crust and serve with a dinner salad! If you want to </a:t>
            </a:r>
            <a:r>
              <a:rPr lang="en-US" sz="12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add </a:t>
            </a:r>
            <a:r>
              <a:rPr lang="en-US" sz="120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meat, </a:t>
            </a: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try boneless, skinless chicken breast and turkey pepperoni. </a:t>
            </a: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 94% of Americans eat pizza regularly?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3" name="Picture 1035" descr="C:\Documents and Settings\Administrator\Desktop\Fit4Kidz Recipes &amp; templates\fit4kidz pics\broccoli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8050213"/>
            <a:ext cx="1423987" cy="142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4" name="Text Box 1036"/>
          <p:cNvSpPr txBox="1">
            <a:spLocks noChangeArrowheads="1"/>
          </p:cNvSpPr>
          <p:nvPr/>
        </p:nvSpPr>
        <p:spPr bwMode="auto">
          <a:xfrm>
            <a:off x="403225" y="1343025"/>
            <a:ext cx="2633663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Serving size for 1500 calorie/day diet</a:t>
            </a:r>
          </a:p>
          <a:p>
            <a:pPr>
              <a:spcBef>
                <a:spcPct val="50000"/>
              </a:spcBef>
            </a:pPr>
            <a:r>
              <a:rPr lang="en-US" sz="1000" dirty="0">
                <a:latin typeface="Idolwild" pitchFamily="2" charset="0"/>
              </a:rPr>
              <a:t>Calories in this meal: 515</a:t>
            </a:r>
          </a:p>
        </p:txBody>
      </p:sp>
      <p:sp>
        <p:nvSpPr>
          <p:cNvPr id="13325" name="Text Box 1037"/>
          <p:cNvSpPr txBox="1">
            <a:spLocks noChangeArrowheads="1"/>
          </p:cNvSpPr>
          <p:nvPr/>
        </p:nvSpPr>
        <p:spPr bwMode="auto">
          <a:xfrm>
            <a:off x="4722813" y="1571625"/>
            <a:ext cx="27368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00FF00"/>
                </a:solidFill>
                <a:latin typeface="Idolwild" pitchFamily="2" charset="0"/>
              </a:rPr>
              <a:t>*kids can help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26" name="Picture 1038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488" y="7913688"/>
            <a:ext cx="1498600" cy="183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7" name="Picture 1039" descr="C:\Documents and Settings\Administrator\My Documents\My Pictures\smileyfacepizzalarg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2644775"/>
            <a:ext cx="2054225" cy="1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185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8</cp:revision>
  <cp:lastPrinted>2013-02-04T03:32:57Z</cp:lastPrinted>
  <dcterms:created xsi:type="dcterms:W3CDTF">2013-02-04T03:32:23Z</dcterms:created>
  <dcterms:modified xsi:type="dcterms:W3CDTF">2015-11-06T17:37:15Z</dcterms:modified>
</cp:coreProperties>
</file>