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468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2B8C3D-E515-4DE4-88A9-F31DFEF57CF1}" type="datetimeFigureOut">
              <a:rPr lang="en-US" smtClean="0"/>
              <a:t>10/5/2015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28875" y="754063"/>
            <a:ext cx="2914650" cy="3771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778375"/>
            <a:ext cx="6216650" cy="45259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32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14B7D3-D02E-4163-A26F-85E4375422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72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3721" y="0"/>
            <a:ext cx="7748678" cy="10042584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10/5/2015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hyperlink" Target="http://www.fit4kidz.u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92070" y="1985853"/>
            <a:ext cx="363156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Cheesy</a:t>
            </a:r>
            <a:r>
              <a:rPr sz="2400" b="1" spc="-30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Veggies</a:t>
            </a:r>
            <a:r>
              <a:rPr sz="2400" b="1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and</a:t>
            </a:r>
            <a:r>
              <a:rPr sz="2400" b="1" spc="25" dirty="0">
                <a:solidFill>
                  <a:srgbClr val="585858"/>
                </a:solidFill>
                <a:latin typeface="Idolwild"/>
                <a:cs typeface="Idolwild"/>
              </a:rPr>
              <a:t> </a:t>
            </a:r>
            <a:r>
              <a:rPr sz="2400" b="1" spc="-15" dirty="0">
                <a:solidFill>
                  <a:srgbClr val="585858"/>
                </a:solidFill>
                <a:latin typeface="Idolwild"/>
                <a:cs typeface="Idolwild"/>
              </a:rPr>
              <a:t>Pasta</a:t>
            </a:r>
            <a:endParaRPr sz="24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39343" y="2432079"/>
            <a:ext cx="1494155" cy="16681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100965" marR="5080">
              <a:lnSpc>
                <a:spcPct val="100000"/>
              </a:lnSpc>
              <a:spcBef>
                <a:spcPts val="530"/>
              </a:spcBef>
            </a:pPr>
            <a:r>
              <a:rPr sz="1100" dirty="0">
                <a:latin typeface="Comic Sans MS"/>
                <a:cs typeface="Comic Sans MS"/>
              </a:rPr>
              <a:t>Fet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cc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- 2 ¼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oz 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cc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i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</a:t>
            </a:r>
            <a:r>
              <a:rPr sz="1100" spc="-5" dirty="0">
                <a:latin typeface="Comic Sans MS"/>
                <a:cs typeface="Comic Sans MS"/>
              </a:rPr>
              <a:t>2</a:t>
            </a:r>
            <a:r>
              <a:rPr sz="1100" spc="5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3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 </a:t>
            </a:r>
            <a:r>
              <a:rPr sz="1100" spc="-15" dirty="0">
                <a:latin typeface="Comic Sans MS"/>
                <a:cs typeface="Comic Sans MS"/>
              </a:rPr>
              <a:t>M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oo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dirty="0">
                <a:latin typeface="Comic Sans MS"/>
                <a:cs typeface="Comic Sans MS"/>
              </a:rPr>
              <a:t>s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</a:t>
            </a:r>
            <a:r>
              <a:rPr sz="1100" spc="-5" dirty="0">
                <a:latin typeface="Comic Sans MS"/>
                <a:cs typeface="Comic Sans MS"/>
              </a:rPr>
              <a:t>2</a:t>
            </a:r>
            <a:r>
              <a:rPr sz="1100" spc="5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3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r</a:t>
            </a:r>
            <a:r>
              <a:rPr sz="1100" spc="-10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endParaRPr sz="1100">
              <a:latin typeface="Comic Sans MS"/>
              <a:cs typeface="Comic Sans MS"/>
            </a:endParaRPr>
          </a:p>
          <a:p>
            <a:pPr marL="100965" marR="5080">
              <a:lnSpc>
                <a:spcPct val="100000"/>
              </a:lnSpc>
            </a:pPr>
            <a:r>
              <a:rPr sz="1100" spc="25" dirty="0">
                <a:latin typeface="Comic Sans MS"/>
                <a:cs typeface="Comic Sans MS"/>
              </a:rPr>
              <a:t>Z</a:t>
            </a:r>
            <a:r>
              <a:rPr sz="1100" dirty="0">
                <a:latin typeface="Comic Sans MS"/>
                <a:cs typeface="Comic Sans MS"/>
              </a:rPr>
              <a:t>u</a:t>
            </a:r>
            <a:r>
              <a:rPr sz="1100" spc="5" dirty="0">
                <a:latin typeface="Comic Sans MS"/>
                <a:cs typeface="Comic Sans MS"/>
              </a:rPr>
              <a:t>cch</a:t>
            </a:r>
            <a:r>
              <a:rPr sz="1100" spc="-5" dirty="0">
                <a:latin typeface="Comic Sans MS"/>
                <a:cs typeface="Comic Sans MS"/>
              </a:rPr>
              <a:t>in</a:t>
            </a:r>
            <a:r>
              <a:rPr sz="1100" dirty="0">
                <a:latin typeface="Comic Sans MS"/>
                <a:cs typeface="Comic Sans MS"/>
              </a:rPr>
              <a:t>i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¼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 </a:t>
            </a:r>
            <a:r>
              <a:rPr sz="1100" spc="15" dirty="0">
                <a:latin typeface="Comic Sans MS"/>
                <a:cs typeface="Comic Sans MS"/>
              </a:rPr>
              <a:t>Y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ll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qu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¼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 </a:t>
            </a:r>
            <a:r>
              <a:rPr sz="1100" spc="-20" dirty="0">
                <a:latin typeface="Comic Sans MS"/>
                <a:cs typeface="Comic Sans MS"/>
              </a:rPr>
              <a:t>M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k,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spc="-5" dirty="0">
                <a:latin typeface="Comic Sans MS"/>
                <a:cs typeface="Comic Sans MS"/>
              </a:rPr>
              <a:t>2</a:t>
            </a:r>
            <a:r>
              <a:rPr sz="1100" dirty="0">
                <a:latin typeface="Comic Sans MS"/>
                <a:cs typeface="Comic Sans MS"/>
              </a:rPr>
              <a:t>%</a:t>
            </a:r>
            <a:r>
              <a:rPr sz="1100" spc="-1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¾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n</a:t>
            </a:r>
            <a:r>
              <a:rPr sz="1100" spc="-15" dirty="0">
                <a:latin typeface="Comic Sans MS"/>
                <a:cs typeface="Comic Sans MS"/>
              </a:rPr>
              <a:t>s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5" dirty="0">
                <a:latin typeface="Comic Sans MS"/>
                <a:cs typeface="Comic Sans MS"/>
              </a:rPr>
              <a:t>r</a:t>
            </a:r>
            <a:r>
              <a:rPr sz="1100" spc="-20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h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</a:t>
            </a:r>
            <a:r>
              <a:rPr sz="1100" spc="-2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1</a:t>
            </a:r>
            <a:r>
              <a:rPr sz="1100" spc="1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p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739389" y="2760463"/>
            <a:ext cx="2368550" cy="13398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100" dirty="0">
                <a:latin typeface="Comic Sans MS"/>
                <a:cs typeface="Comic Sans MS"/>
              </a:rPr>
              <a:t>Ve</a:t>
            </a:r>
            <a:r>
              <a:rPr sz="1100" spc="-15" dirty="0">
                <a:latin typeface="Comic Sans MS"/>
                <a:cs typeface="Comic Sans MS"/>
              </a:rPr>
              <a:t>g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4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b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th</a:t>
            </a:r>
            <a:r>
              <a:rPr sz="1100" dirty="0">
                <a:latin typeface="Comic Sans MS"/>
                <a:cs typeface="Comic Sans MS"/>
              </a:rPr>
              <a:t>,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40" dirty="0">
                <a:latin typeface="Comic Sans MS"/>
                <a:cs typeface="Comic Sans MS"/>
              </a:rPr>
              <a:t>w</a:t>
            </a:r>
            <a:r>
              <a:rPr sz="1100" spc="-5" dirty="0">
                <a:latin typeface="Comic Sans MS"/>
                <a:cs typeface="Comic Sans MS"/>
              </a:rPr>
              <a:t>-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spc="-5" dirty="0">
                <a:latin typeface="Comic Sans MS"/>
                <a:cs typeface="Comic Sans MS"/>
              </a:rPr>
              <a:t>odi</a:t>
            </a:r>
            <a:r>
              <a:rPr sz="1100" dirty="0">
                <a:latin typeface="Comic Sans MS"/>
                <a:cs typeface="Comic Sans MS"/>
              </a:rPr>
              <a:t>um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¼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</a:t>
            </a:r>
            <a:r>
              <a:rPr sz="1100" dirty="0">
                <a:latin typeface="Comic Sans MS"/>
                <a:cs typeface="Comic Sans MS"/>
              </a:rPr>
              <a:t>up </a:t>
            </a: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d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m</a:t>
            </a:r>
            <a:r>
              <a:rPr sz="1100" spc="-10" dirty="0">
                <a:latin typeface="Comic Sans MS"/>
                <a:cs typeface="Comic Sans MS"/>
              </a:rPr>
              <a:t>es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n</a:t>
            </a:r>
            <a:r>
              <a:rPr sz="1100" spc="-7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10" dirty="0">
                <a:latin typeface="Comic Sans MS"/>
                <a:cs typeface="Comic Sans MS"/>
              </a:rPr>
              <a:t>ees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- 1</a:t>
            </a:r>
            <a:r>
              <a:rPr sz="1100" spc="-10" dirty="0">
                <a:latin typeface="Comic Sans MS"/>
                <a:cs typeface="Comic Sans MS"/>
              </a:rPr>
              <a:t> Tbl </a:t>
            </a:r>
            <a:r>
              <a:rPr sz="1100" dirty="0">
                <a:latin typeface="Comic Sans MS"/>
                <a:cs typeface="Comic Sans MS"/>
              </a:rPr>
              <a:t>P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10" dirty="0">
                <a:latin typeface="Comic Sans MS"/>
                <a:cs typeface="Comic Sans MS"/>
              </a:rPr>
              <a:t>t</a:t>
            </a:r>
            <a:r>
              <a:rPr sz="1100" spc="-5" dirty="0">
                <a:latin typeface="Comic Sans MS"/>
                <a:cs typeface="Comic Sans MS"/>
              </a:rPr>
              <a:t>-</a:t>
            </a:r>
            <a:r>
              <a:rPr sz="1100" spc="-10" dirty="0">
                <a:latin typeface="Comic Sans MS"/>
                <a:cs typeface="Comic Sans MS"/>
              </a:rPr>
              <a:t>s</a:t>
            </a:r>
            <a:r>
              <a:rPr sz="1100" dirty="0">
                <a:latin typeface="Comic Sans MS"/>
                <a:cs typeface="Comic Sans MS"/>
              </a:rPr>
              <a:t>k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m</a:t>
            </a:r>
            <a:r>
              <a:rPr sz="1100" spc="-60" dirty="0">
                <a:latin typeface="Comic Sans MS"/>
                <a:cs typeface="Comic Sans MS"/>
              </a:rPr>
              <a:t> 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10" dirty="0">
                <a:latin typeface="Comic Sans MS"/>
                <a:cs typeface="Comic Sans MS"/>
              </a:rPr>
              <a:t>c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tt</a:t>
            </a:r>
            <a:r>
              <a:rPr sz="1100" dirty="0">
                <a:latin typeface="Comic Sans MS"/>
                <a:cs typeface="Comic Sans MS"/>
              </a:rPr>
              <a:t>a</a:t>
            </a:r>
            <a:r>
              <a:rPr sz="1100" spc="-8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ch</a:t>
            </a:r>
            <a:r>
              <a:rPr sz="1100" spc="-10" dirty="0">
                <a:latin typeface="Comic Sans MS"/>
                <a:cs typeface="Comic Sans MS"/>
              </a:rPr>
              <a:t>ees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- 1</a:t>
            </a:r>
            <a:r>
              <a:rPr sz="1100" spc="-10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½</a:t>
            </a:r>
            <a:r>
              <a:rPr sz="1100" spc="-20" dirty="0">
                <a:latin typeface="Comic Sans MS"/>
                <a:cs typeface="Comic Sans MS"/>
              </a:rPr>
              <a:t> </a:t>
            </a:r>
            <a:r>
              <a:rPr sz="1100" spc="-10" dirty="0">
                <a:latin typeface="Comic Sans MS"/>
                <a:cs typeface="Comic Sans MS"/>
              </a:rPr>
              <a:t>Tbl </a:t>
            </a: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35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dirty="0">
                <a:latin typeface="Comic Sans MS"/>
                <a:cs typeface="Comic Sans MS"/>
              </a:rPr>
              <a:t>t</a:t>
            </a:r>
            <a:r>
              <a:rPr sz="1100" spc="-85" dirty="0">
                <a:latin typeface="Comic Sans MS"/>
                <a:cs typeface="Comic Sans MS"/>
              </a:rPr>
              <a:t> 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l</a:t>
            </a:r>
            <a:r>
              <a:rPr sz="1100" spc="-45" dirty="0">
                <a:latin typeface="Comic Sans MS"/>
                <a:cs typeface="Comic Sans MS"/>
              </a:rPr>
              <a:t> </a:t>
            </a:r>
            <a:r>
              <a:rPr sz="1100" dirty="0">
                <a:latin typeface="Comic Sans MS"/>
                <a:cs typeface="Comic Sans MS"/>
              </a:rPr>
              <a:t>- </a:t>
            </a:r>
            <a:r>
              <a:rPr sz="1100" spc="-5" dirty="0">
                <a:latin typeface="Comic Sans MS"/>
                <a:cs typeface="Comic Sans MS"/>
              </a:rPr>
              <a:t>2</a:t>
            </a:r>
            <a:r>
              <a:rPr sz="1100" spc="5" dirty="0">
                <a:latin typeface="Comic Sans MS"/>
                <a:cs typeface="Comic Sans MS"/>
              </a:rPr>
              <a:t>/</a:t>
            </a:r>
            <a:r>
              <a:rPr sz="1100" dirty="0">
                <a:latin typeface="Comic Sans MS"/>
                <a:cs typeface="Comic Sans MS"/>
              </a:rPr>
              <a:t>3</a:t>
            </a:r>
            <a:endParaRPr sz="1100">
              <a:latin typeface="Comic Sans MS"/>
              <a:cs typeface="Comic Sans MS"/>
            </a:endParaRPr>
          </a:p>
          <a:p>
            <a:pPr marL="12700" marR="1595120">
              <a:lnSpc>
                <a:spcPct val="100000"/>
              </a:lnSpc>
            </a:pPr>
            <a:r>
              <a:rPr sz="1100" spc="-10" dirty="0">
                <a:latin typeface="Comic Sans MS"/>
                <a:cs typeface="Comic Sans MS"/>
              </a:rPr>
              <a:t>G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20" dirty="0">
                <a:latin typeface="Comic Sans MS"/>
                <a:cs typeface="Comic Sans MS"/>
              </a:rPr>
              <a:t>r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dirty="0">
                <a:latin typeface="Comic Sans MS"/>
                <a:cs typeface="Comic Sans MS"/>
              </a:rPr>
              <a:t>c</a:t>
            </a:r>
            <a:r>
              <a:rPr sz="1100" spc="-55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cl</a:t>
            </a:r>
            <a:r>
              <a:rPr sz="1100" spc="-5" dirty="0">
                <a:latin typeface="Comic Sans MS"/>
                <a:cs typeface="Comic Sans MS"/>
              </a:rPr>
              <a:t>o</a:t>
            </a:r>
            <a:r>
              <a:rPr sz="1100" spc="-10" dirty="0">
                <a:latin typeface="Comic Sans MS"/>
                <a:cs typeface="Comic Sans MS"/>
              </a:rPr>
              <a:t>v</a:t>
            </a:r>
            <a:r>
              <a:rPr sz="1100" dirty="0">
                <a:latin typeface="Comic Sans MS"/>
                <a:cs typeface="Comic Sans MS"/>
              </a:rPr>
              <a:t>e </a:t>
            </a:r>
            <a:r>
              <a:rPr sz="1100" spc="-5" dirty="0">
                <a:latin typeface="Comic Sans MS"/>
                <a:cs typeface="Comic Sans MS"/>
              </a:rPr>
              <a:t>S</a:t>
            </a:r>
            <a:r>
              <a:rPr sz="1100" spc="10" dirty="0">
                <a:latin typeface="Comic Sans MS"/>
                <a:cs typeface="Comic Sans MS"/>
              </a:rPr>
              <a:t>a</a:t>
            </a:r>
            <a:r>
              <a:rPr sz="1100" spc="5" dirty="0">
                <a:latin typeface="Comic Sans MS"/>
                <a:cs typeface="Comic Sans MS"/>
              </a:rPr>
              <a:t>l</a:t>
            </a:r>
            <a:r>
              <a:rPr sz="1100" dirty="0">
                <a:latin typeface="Comic Sans MS"/>
                <a:cs typeface="Comic Sans MS"/>
              </a:rPr>
              <a:t>t  </a:t>
            </a:r>
            <a:r>
              <a:rPr sz="1100" spc="-10" dirty="0">
                <a:latin typeface="Comic Sans MS"/>
                <a:cs typeface="Comic Sans MS"/>
              </a:rPr>
              <a:t>T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dirty="0">
                <a:latin typeface="Comic Sans MS"/>
                <a:cs typeface="Comic Sans MS"/>
              </a:rPr>
              <a:t>yme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</a:pPr>
            <a:r>
              <a:rPr sz="1100" dirty="0">
                <a:latin typeface="Comic Sans MS"/>
                <a:cs typeface="Comic Sans MS"/>
              </a:rPr>
              <a:t>W</a:t>
            </a:r>
            <a:r>
              <a:rPr sz="1100" spc="5" dirty="0">
                <a:latin typeface="Comic Sans MS"/>
                <a:cs typeface="Comic Sans MS"/>
              </a:rPr>
              <a:t>h</a:t>
            </a:r>
            <a:r>
              <a:rPr sz="1100" spc="-5" dirty="0">
                <a:latin typeface="Comic Sans MS"/>
                <a:cs typeface="Comic Sans MS"/>
              </a:rPr>
              <a:t>i</a:t>
            </a:r>
            <a:r>
              <a:rPr sz="1100" spc="5" dirty="0">
                <a:latin typeface="Comic Sans MS"/>
                <a:cs typeface="Comic Sans MS"/>
              </a:rPr>
              <a:t>t</a:t>
            </a:r>
            <a:r>
              <a:rPr sz="1100" dirty="0">
                <a:latin typeface="Comic Sans MS"/>
                <a:cs typeface="Comic Sans MS"/>
              </a:rPr>
              <a:t>e</a:t>
            </a:r>
            <a:r>
              <a:rPr sz="1100" spc="-50" dirty="0">
                <a:latin typeface="Comic Sans MS"/>
                <a:cs typeface="Comic Sans MS"/>
              </a:rPr>
              <a:t> </a:t>
            </a:r>
            <a:r>
              <a:rPr sz="1100" spc="5" dirty="0">
                <a:latin typeface="Comic Sans MS"/>
                <a:cs typeface="Comic Sans MS"/>
              </a:rPr>
              <a:t>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spc="5" dirty="0">
                <a:latin typeface="Comic Sans MS"/>
                <a:cs typeface="Comic Sans MS"/>
              </a:rPr>
              <a:t>pp</a:t>
            </a:r>
            <a:r>
              <a:rPr sz="1100" spc="-10" dirty="0">
                <a:latin typeface="Comic Sans MS"/>
                <a:cs typeface="Comic Sans MS"/>
              </a:rPr>
              <a:t>e</a:t>
            </a:r>
            <a:r>
              <a:rPr sz="1100" dirty="0">
                <a:latin typeface="Comic Sans MS"/>
                <a:cs typeface="Comic Sans MS"/>
              </a:rPr>
              <a:t>r</a:t>
            </a:r>
            <a:endParaRPr sz="1100">
              <a:latin typeface="Comic Sans MS"/>
              <a:cs typeface="Comic Sans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05815" y="4496464"/>
            <a:ext cx="7055484" cy="24447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5720">
              <a:lnSpc>
                <a:spcPct val="100000"/>
              </a:lnSpc>
            </a:pPr>
            <a:r>
              <a:rPr sz="1800" dirty="0">
                <a:solidFill>
                  <a:srgbClr val="29B5EC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10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dirty="0">
                <a:latin typeface="Comic Sans MS"/>
                <a:cs typeface="Comic Sans MS"/>
              </a:rPr>
              <a:t>k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ettu</a:t>
            </a:r>
            <a:r>
              <a:rPr sz="1000" spc="5" dirty="0">
                <a:latin typeface="Comic Sans MS"/>
                <a:cs typeface="Comic Sans MS"/>
              </a:rPr>
              <a:t>cc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l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ente.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D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 marR="5080">
              <a:lnSpc>
                <a:spcPct val="130000"/>
              </a:lnSpc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5" dirty="0">
                <a:latin typeface="Comic Sans MS"/>
                <a:cs typeface="Comic Sans MS"/>
              </a:rPr>
              <a:t>Ste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m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bro</a:t>
            </a:r>
            <a:r>
              <a:rPr sz="1000" spc="5" dirty="0">
                <a:latin typeface="Comic Sans MS"/>
                <a:cs typeface="Comic Sans MS"/>
              </a:rPr>
              <a:t>cc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8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-10" dirty="0">
                <a:latin typeface="Comic Sans MS"/>
                <a:cs typeface="Comic Sans MS"/>
              </a:rPr>
              <a:t>)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rr</a:t>
            </a:r>
            <a:r>
              <a:rPr sz="1000" dirty="0">
                <a:latin typeface="Comic Sans MS"/>
                <a:cs typeface="Comic Sans MS"/>
              </a:rPr>
              <a:t>ots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-10" dirty="0">
                <a:latin typeface="Comic Sans MS"/>
                <a:cs typeface="Comic Sans MS"/>
              </a:rPr>
              <a:t>)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z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5" dirty="0">
                <a:latin typeface="Comic Sans MS"/>
                <a:cs typeface="Comic Sans MS"/>
              </a:rPr>
              <a:t>cc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8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ut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1</a:t>
            </a:r>
            <a:r>
              <a:rPr sz="1000" spc="10" dirty="0">
                <a:latin typeface="Comic Sans MS"/>
                <a:cs typeface="Comic Sans MS"/>
              </a:rPr>
              <a:t>/</a:t>
            </a:r>
            <a:r>
              <a:rPr sz="1000" spc="5" dirty="0">
                <a:latin typeface="Comic Sans MS"/>
                <a:cs typeface="Comic Sans MS"/>
              </a:rPr>
              <a:t>8</a:t>
            </a:r>
            <a:r>
              <a:rPr sz="1000" dirty="0">
                <a:latin typeface="Comic Sans MS"/>
                <a:cs typeface="Comic Sans MS"/>
              </a:rPr>
              <a:t>“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spc="5" dirty="0">
                <a:latin typeface="Comic Sans MS"/>
                <a:cs typeface="Comic Sans MS"/>
              </a:rPr>
              <a:t>ic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15" dirty="0">
                <a:latin typeface="Comic Sans MS"/>
                <a:cs typeface="Comic Sans MS"/>
              </a:rPr>
              <a:t>d</a:t>
            </a:r>
            <a:r>
              <a:rPr sz="1000" spc="-10" dirty="0">
                <a:latin typeface="Comic Sans MS"/>
                <a:cs typeface="Comic Sans MS"/>
              </a:rPr>
              <a:t>)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qu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ut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spc="10" dirty="0">
                <a:latin typeface="Comic Sans MS"/>
                <a:cs typeface="Comic Sans MS"/>
              </a:rPr>
              <a:t>/</a:t>
            </a:r>
            <a:r>
              <a:rPr sz="1000" spc="5" dirty="0">
                <a:latin typeface="Comic Sans MS"/>
                <a:cs typeface="Comic Sans MS"/>
              </a:rPr>
              <a:t>8</a:t>
            </a:r>
            <a:r>
              <a:rPr sz="1000" dirty="0">
                <a:latin typeface="Comic Sans MS"/>
                <a:cs typeface="Comic Sans MS"/>
              </a:rPr>
              <a:t>"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)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u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s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)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er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2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ute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10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ute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-10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in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2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%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7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ixi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ou</a:t>
            </a:r>
            <a:r>
              <a:rPr sz="1000" spc="-10" dirty="0">
                <a:latin typeface="Comic Sans MS"/>
                <a:cs typeface="Comic Sans MS"/>
              </a:rPr>
              <a:t>gh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y.</a:t>
            </a:r>
            <a:endParaRPr sz="1000">
              <a:latin typeface="Comic Sans MS"/>
              <a:cs typeface="Comic Sans MS"/>
            </a:endParaRPr>
          </a:p>
          <a:p>
            <a:pPr marL="12700" marR="69215">
              <a:lnSpc>
                <a:spcPts val="1560"/>
              </a:lnSpc>
              <a:spcBef>
                <a:spcPts val="110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15" dirty="0">
                <a:latin typeface="Comic Sans MS"/>
                <a:cs typeface="Comic Sans MS"/>
              </a:rPr>
              <a:t>B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g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et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bro</a:t>
            </a:r>
            <a:r>
              <a:rPr sz="1000" dirty="0">
                <a:latin typeface="Comic Sans MS"/>
                <a:cs typeface="Comic Sans MS"/>
              </a:rPr>
              <a:t>th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a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mm</a:t>
            </a:r>
            <a:r>
              <a:rPr sz="1000" dirty="0">
                <a:latin typeface="Comic Sans MS"/>
                <a:cs typeface="Comic Sans MS"/>
              </a:rPr>
              <a:t>er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ith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1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.</a:t>
            </a:r>
            <a:r>
              <a:rPr sz="1000" spc="2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ic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(f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ne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10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-10" dirty="0">
                <a:latin typeface="Comic Sans MS"/>
                <a:cs typeface="Comic Sans MS"/>
              </a:rPr>
              <a:t>)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spc="10" dirty="0">
                <a:latin typeface="Comic Sans MS"/>
                <a:cs typeface="Comic Sans MS"/>
              </a:rPr>
              <a:t>/</a:t>
            </a:r>
            <a:r>
              <a:rPr sz="1000" dirty="0">
                <a:latin typeface="Comic Sans MS"/>
                <a:cs typeface="Comic Sans MS"/>
              </a:rPr>
              <a:t>4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. 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10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e,</a:t>
            </a:r>
            <a:r>
              <a:rPr sz="1000" spc="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spc="10" dirty="0">
                <a:latin typeface="Comic Sans MS"/>
                <a:cs typeface="Comic Sans MS"/>
              </a:rPr>
              <a:t>/</a:t>
            </a:r>
            <a:r>
              <a:rPr sz="1000" dirty="0">
                <a:latin typeface="Comic Sans MS"/>
                <a:cs typeface="Comic Sans MS"/>
              </a:rPr>
              <a:t>8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.</a:t>
            </a:r>
            <a:r>
              <a:rPr sz="1000" spc="2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-10" dirty="0">
                <a:latin typeface="Comic Sans MS"/>
                <a:cs typeface="Comic Sans MS"/>
              </a:rPr>
              <a:t>)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1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10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of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al</a:t>
            </a:r>
            <a:r>
              <a:rPr sz="1000" dirty="0">
                <a:latin typeface="Comic Sans MS"/>
                <a:cs typeface="Comic Sans MS"/>
              </a:rPr>
              <a:t>t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1</a:t>
            </a:r>
            <a:r>
              <a:rPr sz="1000" spc="10" dirty="0">
                <a:latin typeface="Comic Sans MS"/>
                <a:cs typeface="Comic Sans MS"/>
              </a:rPr>
              <a:t>/</a:t>
            </a:r>
            <a:r>
              <a:rPr sz="1000" dirty="0">
                <a:latin typeface="Comic Sans MS"/>
                <a:cs typeface="Comic Sans MS"/>
              </a:rPr>
              <a:t>4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dirty="0">
                <a:latin typeface="Comic Sans MS"/>
                <a:cs typeface="Comic Sans MS"/>
              </a:rPr>
              <a:t>.</a:t>
            </a:r>
            <a:r>
              <a:rPr sz="1000" spc="20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ite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pp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2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d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5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ed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dirty="0">
                <a:latin typeface="Comic Sans MS"/>
                <a:cs typeface="Comic Sans MS"/>
              </a:rPr>
              <a:t>etu</a:t>
            </a:r>
            <a:r>
              <a:rPr sz="1000" spc="5" dirty="0">
                <a:latin typeface="Comic Sans MS"/>
                <a:cs typeface="Comic Sans MS"/>
              </a:rPr>
              <a:t>cc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ou</a:t>
            </a:r>
            <a:r>
              <a:rPr sz="1000" spc="-10" dirty="0">
                <a:latin typeface="Comic Sans MS"/>
                <a:cs typeface="Comic Sans MS"/>
              </a:rPr>
              <a:t>gh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dirty="0">
                <a:latin typeface="Comic Sans MS"/>
                <a:cs typeface="Comic Sans MS"/>
              </a:rPr>
              <a:t>y.</a:t>
            </a:r>
            <a:endParaRPr sz="1000">
              <a:latin typeface="Comic Sans MS"/>
              <a:cs typeface="Comic Sans MS"/>
            </a:endParaRPr>
          </a:p>
          <a:p>
            <a:pPr marL="12700" marR="196215">
              <a:lnSpc>
                <a:spcPct val="130000"/>
              </a:lnSpc>
            </a:pPr>
            <a:r>
              <a:rPr sz="1000" spc="-10" dirty="0">
                <a:solidFill>
                  <a:srgbClr val="FF0000"/>
                </a:solidFill>
                <a:latin typeface="Comic Sans MS"/>
                <a:cs typeface="Comic Sans MS"/>
              </a:rPr>
              <a:t>**</a:t>
            </a:r>
            <a:r>
              <a:rPr sz="1000" spc="-2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dirty="0">
                <a:latin typeface="Comic Sans MS"/>
                <a:cs typeface="Comic Sans MS"/>
              </a:rPr>
              <a:t>d 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,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-10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9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spc="-5" dirty="0">
                <a:latin typeface="Comic Sans MS"/>
                <a:cs typeface="Comic Sans MS"/>
              </a:rPr>
              <a:t>b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20" dirty="0">
                <a:latin typeface="Comic Sans MS"/>
                <a:cs typeface="Comic Sans MS"/>
              </a:rPr>
              <a:t>i</a:t>
            </a:r>
            <a:r>
              <a:rPr sz="1000" dirty="0">
                <a:latin typeface="Comic Sans MS"/>
                <a:cs typeface="Comic Sans MS"/>
              </a:rPr>
              <a:t>on</a:t>
            </a:r>
            <a:r>
              <a:rPr sz="1000" spc="-6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5" dirty="0">
                <a:latin typeface="Comic Sans MS"/>
                <a:cs typeface="Comic Sans MS"/>
              </a:rPr>
              <a:t> 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ta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etu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</a:t>
            </a:r>
            <a:r>
              <a:rPr sz="1000" spc="-15" dirty="0">
                <a:latin typeface="Comic Sans MS"/>
                <a:cs typeface="Comic Sans MS"/>
              </a:rPr>
              <a:t> s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mm</a:t>
            </a:r>
            <a:r>
              <a:rPr sz="1000" dirty="0">
                <a:latin typeface="Comic Sans MS"/>
                <a:cs typeface="Comic Sans MS"/>
              </a:rPr>
              <a:t>er</a:t>
            </a:r>
            <a:r>
              <a:rPr sz="1000" spc="-40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ith</a:t>
            </a:r>
            <a:r>
              <a:rPr sz="1000" spc="-70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ted</a:t>
            </a:r>
            <a:r>
              <a:rPr sz="1000" spc="1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n</a:t>
            </a:r>
            <a:r>
              <a:rPr sz="1000" dirty="0">
                <a:latin typeface="Comic Sans MS"/>
                <a:cs typeface="Comic Sans MS"/>
              </a:rPr>
              <a:t>d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i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otta</a:t>
            </a:r>
            <a:r>
              <a:rPr sz="1000" spc="-5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e </a:t>
            </a:r>
            <a:r>
              <a:rPr sz="1000" spc="-10" dirty="0">
                <a:latin typeface="Comic Sans MS"/>
                <a:cs typeface="Comic Sans MS"/>
              </a:rPr>
              <a:t>(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t</a:t>
            </a:r>
            <a:r>
              <a:rPr sz="1000" spc="-15" dirty="0">
                <a:latin typeface="Comic Sans MS"/>
                <a:cs typeface="Comic Sans MS"/>
              </a:rPr>
              <a:t>-s</a:t>
            </a:r>
            <a:r>
              <a:rPr sz="1000" spc="5" dirty="0">
                <a:latin typeface="Comic Sans MS"/>
                <a:cs typeface="Comic Sans MS"/>
              </a:rPr>
              <a:t>k</a:t>
            </a:r>
            <a:r>
              <a:rPr sz="1000" dirty="0">
                <a:latin typeface="Comic Sans MS"/>
                <a:cs typeface="Comic Sans MS"/>
              </a:rPr>
              <a:t>im</a:t>
            </a:r>
            <a:r>
              <a:rPr sz="1000" spc="-3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or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ott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10" dirty="0">
                <a:latin typeface="Comic Sans MS"/>
                <a:cs typeface="Comic Sans MS"/>
              </a:rPr>
              <a:t>g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5" dirty="0">
                <a:latin typeface="Comic Sans MS"/>
                <a:cs typeface="Comic Sans MS"/>
              </a:rPr>
              <a:t>c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ee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0" dirty="0">
                <a:latin typeface="Comic Sans MS"/>
                <a:cs typeface="Comic Sans MS"/>
              </a:rPr>
              <a:t>)</a:t>
            </a:r>
            <a:r>
              <a:rPr sz="1000" dirty="0">
                <a:latin typeface="Comic Sans MS"/>
                <a:cs typeface="Comic Sans MS"/>
              </a:rPr>
              <a:t>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-10" dirty="0">
                <a:latin typeface="Comic Sans MS"/>
                <a:cs typeface="Comic Sans MS"/>
              </a:rPr>
              <a:t>Dr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s o</a:t>
            </a:r>
            <a:r>
              <a:rPr sz="1000" spc="5" dirty="0">
                <a:latin typeface="Comic Sans MS"/>
                <a:cs typeface="Comic Sans MS"/>
              </a:rPr>
              <a:t>n</a:t>
            </a:r>
            <a:r>
              <a:rPr sz="1000" spc="-15" dirty="0">
                <a:latin typeface="Comic Sans MS"/>
                <a:cs typeface="Comic Sans MS"/>
              </a:rPr>
              <a:t> p</a:t>
            </a:r>
            <a:r>
              <a:rPr sz="1000" spc="10" dirty="0">
                <a:latin typeface="Comic Sans MS"/>
                <a:cs typeface="Comic Sans MS"/>
              </a:rPr>
              <a:t>la</a:t>
            </a:r>
            <a:r>
              <a:rPr sz="1000" spc="5" dirty="0">
                <a:latin typeface="Comic Sans MS"/>
                <a:cs typeface="Comic Sans MS"/>
              </a:rPr>
              <a:t>te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n</a:t>
            </a:r>
            <a:r>
              <a:rPr sz="1000" spc="5" dirty="0">
                <a:latin typeface="Comic Sans MS"/>
                <a:cs typeface="Comic Sans MS"/>
              </a:rPr>
              <a:t>d</a:t>
            </a:r>
            <a:r>
              <a:rPr sz="1000" spc="-3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top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30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ith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ot</a:t>
            </a:r>
            <a:r>
              <a:rPr sz="1000" spc="-10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te</a:t>
            </a:r>
            <a:r>
              <a:rPr sz="1000" spc="5" dirty="0">
                <a:latin typeface="Comic Sans MS"/>
                <a:cs typeface="Comic Sans MS"/>
              </a:rPr>
              <a:t>a</a:t>
            </a:r>
            <a:r>
              <a:rPr sz="1000" spc="10" dirty="0">
                <a:latin typeface="Comic Sans MS"/>
                <a:cs typeface="Comic Sans MS"/>
              </a:rPr>
              <a:t>m</a:t>
            </a:r>
            <a:r>
              <a:rPr sz="1000" spc="5" dirty="0">
                <a:latin typeface="Comic Sans MS"/>
                <a:cs typeface="Comic Sans MS"/>
              </a:rPr>
              <a:t>ed</a:t>
            </a:r>
            <a:r>
              <a:rPr sz="1000" spc="-5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v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spc="-5" dirty="0">
                <a:latin typeface="Comic Sans MS"/>
                <a:cs typeface="Comic Sans MS"/>
              </a:rPr>
              <a:t>g</a:t>
            </a:r>
            <a:r>
              <a:rPr sz="1000" spc="5" dirty="0">
                <a:latin typeface="Comic Sans MS"/>
                <a:cs typeface="Comic Sans MS"/>
              </a:rPr>
              <a:t>et</a:t>
            </a:r>
            <a:r>
              <a:rPr sz="1000" spc="15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b</a:t>
            </a:r>
            <a:r>
              <a:rPr sz="1000" spc="10" dirty="0">
                <a:latin typeface="Comic Sans MS"/>
                <a:cs typeface="Comic Sans MS"/>
              </a:rPr>
              <a:t>l</a:t>
            </a:r>
            <a:r>
              <a:rPr sz="1000" spc="5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.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S</a:t>
            </a:r>
            <a:r>
              <a:rPr sz="1000" spc="-15" dirty="0">
                <a:latin typeface="Comic Sans MS"/>
                <a:cs typeface="Comic Sans MS"/>
              </a:rPr>
              <a:t>p</a:t>
            </a:r>
            <a:r>
              <a:rPr sz="1000" dirty="0">
                <a:latin typeface="Comic Sans MS"/>
                <a:cs typeface="Comic Sans MS"/>
              </a:rPr>
              <a:t>oo</a:t>
            </a:r>
            <a:r>
              <a:rPr sz="1000" spc="5" dirty="0">
                <a:latin typeface="Comic Sans MS"/>
                <a:cs typeface="Comic Sans MS"/>
              </a:rPr>
              <a:t>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</a:t>
            </a:r>
            <a:r>
              <a:rPr sz="1000" spc="5" dirty="0">
                <a:latin typeface="Comic Sans MS"/>
                <a:cs typeface="Comic Sans MS"/>
              </a:rPr>
              <a:t>n</a:t>
            </a:r>
            <a:r>
              <a:rPr sz="1000" spc="-15" dirty="0">
                <a:latin typeface="Comic Sans MS"/>
                <a:cs typeface="Comic Sans MS"/>
              </a:rPr>
              <a:t> </a:t>
            </a:r>
            <a:r>
              <a:rPr sz="1000" spc="-10" dirty="0">
                <a:latin typeface="Comic Sans MS"/>
                <a:cs typeface="Comic Sans MS"/>
              </a:rPr>
              <a:t>r</a:t>
            </a:r>
            <a:r>
              <a:rPr sz="1000" spc="5" dirty="0">
                <a:latin typeface="Comic Sans MS"/>
                <a:cs typeface="Comic Sans MS"/>
              </a:rPr>
              <a:t>em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dirty="0">
                <a:latin typeface="Comic Sans MS"/>
                <a:cs typeface="Comic Sans MS"/>
              </a:rPr>
              <a:t>inin</a:t>
            </a:r>
            <a:r>
              <a:rPr sz="1000" spc="5" dirty="0">
                <a:latin typeface="Comic Sans MS"/>
                <a:cs typeface="Comic Sans MS"/>
              </a:rPr>
              <a:t>g</a:t>
            </a:r>
            <a:r>
              <a:rPr sz="1000" spc="-9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5" dirty="0">
                <a:latin typeface="Comic Sans MS"/>
                <a:cs typeface="Comic Sans MS"/>
              </a:rPr>
              <a:t>u</a:t>
            </a:r>
            <a:r>
              <a:rPr sz="1000" spc="15" dirty="0">
                <a:latin typeface="Comic Sans MS"/>
                <a:cs typeface="Comic Sans MS"/>
              </a:rPr>
              <a:t>c</a:t>
            </a:r>
            <a:r>
              <a:rPr sz="1000" dirty="0">
                <a:latin typeface="Comic Sans MS"/>
                <a:cs typeface="Comic Sans MS"/>
              </a:rPr>
              <a:t>e.</a:t>
            </a:r>
            <a:endParaRPr sz="10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000" spc="-10" dirty="0">
                <a:solidFill>
                  <a:srgbClr val="00FF00"/>
                </a:solidFill>
                <a:latin typeface="Comic Sans MS"/>
                <a:cs typeface="Comic Sans MS"/>
              </a:rPr>
              <a:t>*</a:t>
            </a:r>
            <a:r>
              <a:rPr sz="1000" spc="5" dirty="0">
                <a:latin typeface="Comic Sans MS"/>
                <a:cs typeface="Comic Sans MS"/>
              </a:rPr>
              <a:t>G</a:t>
            </a:r>
            <a:r>
              <a:rPr sz="1000" spc="10" dirty="0">
                <a:latin typeface="Comic Sans MS"/>
                <a:cs typeface="Comic Sans MS"/>
              </a:rPr>
              <a:t>a</a:t>
            </a:r>
            <a:r>
              <a:rPr sz="1000" spc="-5" dirty="0">
                <a:latin typeface="Comic Sans MS"/>
                <a:cs typeface="Comic Sans MS"/>
              </a:rPr>
              <a:t>rn</a:t>
            </a:r>
            <a:r>
              <a:rPr sz="1000" spc="5" dirty="0">
                <a:latin typeface="Comic Sans MS"/>
                <a:cs typeface="Comic Sans MS"/>
              </a:rPr>
              <a:t>i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60" dirty="0">
                <a:latin typeface="Comic Sans MS"/>
                <a:cs typeface="Comic Sans MS"/>
              </a:rPr>
              <a:t> </a:t>
            </a:r>
            <a:r>
              <a:rPr sz="1000" spc="25" dirty="0">
                <a:latin typeface="Comic Sans MS"/>
                <a:cs typeface="Comic Sans MS"/>
              </a:rPr>
              <a:t>w</a:t>
            </a:r>
            <a:r>
              <a:rPr sz="1000" dirty="0">
                <a:latin typeface="Comic Sans MS"/>
                <a:cs typeface="Comic Sans MS"/>
              </a:rPr>
              <a:t>ith</a:t>
            </a:r>
            <a:r>
              <a:rPr sz="1000" spc="-4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a</a:t>
            </a:r>
            <a:r>
              <a:rPr sz="1000" spc="-25" dirty="0">
                <a:latin typeface="Comic Sans MS"/>
                <a:cs typeface="Comic Sans MS"/>
              </a:rPr>
              <a:t> </a:t>
            </a:r>
            <a:r>
              <a:rPr sz="1000" spc="-15" dirty="0">
                <a:latin typeface="Comic Sans MS"/>
                <a:cs typeface="Comic Sans MS"/>
              </a:rPr>
              <a:t>sp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ig</a:t>
            </a:r>
            <a:r>
              <a:rPr sz="1000" spc="5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of </a:t>
            </a:r>
            <a:r>
              <a:rPr sz="1000" spc="-10" dirty="0">
                <a:latin typeface="Comic Sans MS"/>
                <a:cs typeface="Comic Sans MS"/>
              </a:rPr>
              <a:t>f</a:t>
            </a:r>
            <a:r>
              <a:rPr sz="1000" spc="-5" dirty="0">
                <a:latin typeface="Comic Sans MS"/>
                <a:cs typeface="Comic Sans MS"/>
              </a:rPr>
              <a:t>r</a:t>
            </a:r>
            <a:r>
              <a:rPr sz="1000" dirty="0">
                <a:latin typeface="Comic Sans MS"/>
                <a:cs typeface="Comic Sans MS"/>
              </a:rPr>
              <a:t>e</a:t>
            </a:r>
            <a:r>
              <a:rPr sz="1000" spc="-15" dirty="0">
                <a:latin typeface="Comic Sans MS"/>
                <a:cs typeface="Comic Sans MS"/>
              </a:rPr>
              <a:t>s</a:t>
            </a:r>
            <a:r>
              <a:rPr sz="1000" dirty="0">
                <a:latin typeface="Comic Sans MS"/>
                <a:cs typeface="Comic Sans MS"/>
              </a:rPr>
              <a:t>h</a:t>
            </a:r>
            <a:r>
              <a:rPr sz="1000" spc="-20" dirty="0">
                <a:latin typeface="Comic Sans MS"/>
                <a:cs typeface="Comic Sans MS"/>
              </a:rPr>
              <a:t> </a:t>
            </a:r>
            <a:r>
              <a:rPr sz="1000" dirty="0">
                <a:latin typeface="Comic Sans MS"/>
                <a:cs typeface="Comic Sans MS"/>
              </a:rPr>
              <a:t>t</a:t>
            </a:r>
            <a:r>
              <a:rPr sz="1000" spc="-10" dirty="0">
                <a:latin typeface="Comic Sans MS"/>
                <a:cs typeface="Comic Sans MS"/>
              </a:rPr>
              <a:t>h</a:t>
            </a:r>
            <a:r>
              <a:rPr sz="1000" dirty="0">
                <a:latin typeface="Comic Sans MS"/>
                <a:cs typeface="Comic Sans MS"/>
              </a:rPr>
              <a:t>y</a:t>
            </a:r>
            <a:r>
              <a:rPr sz="1000" spc="10" dirty="0">
                <a:latin typeface="Comic Sans MS"/>
                <a:cs typeface="Comic Sans MS"/>
              </a:rPr>
              <a:t>m</a:t>
            </a:r>
            <a:r>
              <a:rPr sz="1000" dirty="0">
                <a:latin typeface="Comic Sans MS"/>
                <a:cs typeface="Comic Sans MS"/>
              </a:rPr>
              <a:t>e.</a:t>
            </a:r>
            <a:endParaRPr sz="1000">
              <a:latin typeface="Comic Sans MS"/>
              <a:cs typeface="Comic Sans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8288" y="7104888"/>
            <a:ext cx="7754111" cy="74066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1881632" y="8021449"/>
            <a:ext cx="4192270" cy="18078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3340" marR="5080">
              <a:lnSpc>
                <a:spcPct val="130000"/>
              </a:lnSpc>
            </a:pP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y</a:t>
            </a:r>
            <a:r>
              <a:rPr sz="1200" spc="-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pl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hink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at</a:t>
            </a:r>
            <a:r>
              <a:rPr sz="1200" spc="-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1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om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ju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ut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his m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v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ari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ain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3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2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5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ms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in!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  <a:spcBef>
                <a:spcPts val="34"/>
              </a:spcBef>
            </a:pPr>
            <a:endParaRPr sz="1600">
              <a:latin typeface="Times New Roman"/>
              <a:cs typeface="Times New Roman"/>
            </a:endParaRPr>
          </a:p>
          <a:p>
            <a:pPr marL="53340" marR="39370">
              <a:lnSpc>
                <a:spcPct val="130000"/>
              </a:lnSpc>
            </a:pP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an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spc="2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v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,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gr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nu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ca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n</a:t>
            </a:r>
            <a:r>
              <a:rPr sz="1200" spc="-3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al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l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b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e 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g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d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so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ur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c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s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f</a:t>
            </a:r>
            <a:r>
              <a:rPr sz="1200" spc="10" dirty="0">
                <a:solidFill>
                  <a:srgbClr val="585858"/>
                </a:solidFill>
                <a:latin typeface="Comic Sans MS"/>
                <a:cs typeface="Comic Sans MS"/>
              </a:rPr>
              <a:t> 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pr</a:t>
            </a:r>
            <a:r>
              <a:rPr sz="1200" spc="-10" dirty="0">
                <a:solidFill>
                  <a:srgbClr val="585858"/>
                </a:solidFill>
                <a:latin typeface="Comic Sans MS"/>
                <a:cs typeface="Comic Sans MS"/>
              </a:rPr>
              <a:t>o</a:t>
            </a:r>
            <a:r>
              <a:rPr sz="1200" spc="5" dirty="0">
                <a:solidFill>
                  <a:srgbClr val="585858"/>
                </a:solidFill>
                <a:latin typeface="Comic Sans MS"/>
                <a:cs typeface="Comic Sans MS"/>
              </a:rPr>
              <a:t>t</a:t>
            </a:r>
            <a:r>
              <a:rPr sz="1200" spc="-20" dirty="0">
                <a:solidFill>
                  <a:srgbClr val="585858"/>
                </a:solidFill>
                <a:latin typeface="Comic Sans MS"/>
                <a:cs typeface="Comic Sans MS"/>
              </a:rPr>
              <a:t>e</a:t>
            </a:r>
            <a:r>
              <a:rPr sz="1200" spc="-5" dirty="0">
                <a:solidFill>
                  <a:srgbClr val="585858"/>
                </a:solidFill>
                <a:latin typeface="Comic Sans MS"/>
                <a:cs typeface="Comic Sans MS"/>
              </a:rPr>
              <a:t>in</a:t>
            </a:r>
            <a:r>
              <a:rPr sz="1200" dirty="0">
                <a:solidFill>
                  <a:srgbClr val="585858"/>
                </a:solidFill>
                <a:latin typeface="Comic Sans MS"/>
                <a:cs typeface="Comic Sans MS"/>
              </a:rPr>
              <a:t>.</a:t>
            </a:r>
            <a:endParaRPr sz="12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50"/>
              </a:spcBef>
            </a:pP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C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o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p</a:t>
            </a:r>
            <a:r>
              <a:rPr sz="1050" spc="-30" dirty="0">
                <a:solidFill>
                  <a:srgbClr val="7E7E7E"/>
                </a:solidFill>
                <a:latin typeface="Arial"/>
                <a:cs typeface="Arial"/>
              </a:rPr>
              <a:t>y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©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201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5</a:t>
            </a:r>
            <a:r>
              <a:rPr sz="1050" spc="3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F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4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K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1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A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ll Ri</a:t>
            </a:r>
            <a:r>
              <a:rPr sz="1050" spc="10" dirty="0">
                <a:solidFill>
                  <a:srgbClr val="7E7E7E"/>
                </a:solidFill>
                <a:latin typeface="Arial"/>
                <a:cs typeface="Arial"/>
              </a:rPr>
              <a:t>g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h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</a:rPr>
              <a:t>t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5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s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spc="5" dirty="0">
                <a:solidFill>
                  <a:srgbClr val="7E7E7E"/>
                </a:solidFill>
                <a:latin typeface="Arial"/>
                <a:cs typeface="Arial"/>
              </a:rPr>
              <a:t>r</a:t>
            </a:r>
            <a:r>
              <a:rPr sz="1050" spc="20" dirty="0">
                <a:solidFill>
                  <a:srgbClr val="7E7E7E"/>
                </a:solidFill>
                <a:latin typeface="Arial"/>
                <a:cs typeface="Arial"/>
              </a:rPr>
              <a:t>v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</a:rPr>
              <a:t>e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d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</a:rPr>
              <a:t>|</a:t>
            </a:r>
            <a:r>
              <a:rPr sz="1050" spc="-20" dirty="0">
                <a:solidFill>
                  <a:srgbClr val="7E7E7E"/>
                </a:solidFill>
                <a:latin typeface="Arial"/>
                <a:cs typeface="Arial"/>
              </a:rPr>
              <a:t> </a:t>
            </a:r>
            <a:r>
              <a:rPr sz="1050" spc="2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ww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w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.f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i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t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4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ki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d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z</a:t>
            </a:r>
            <a:r>
              <a:rPr sz="1050" spc="-1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.</a:t>
            </a:r>
            <a:r>
              <a:rPr sz="1050" spc="-15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u</a:t>
            </a:r>
            <a:r>
              <a:rPr sz="1050" dirty="0">
                <a:solidFill>
                  <a:srgbClr val="7E7E7E"/>
                </a:solidFill>
                <a:latin typeface="Arial"/>
                <a:cs typeface="Arial"/>
                <a:hlinkClick r:id="rId4"/>
              </a:rPr>
              <a:t>s</a:t>
            </a:r>
            <a:endParaRPr sz="10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2637" y="1322830"/>
            <a:ext cx="2356751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Serving</a:t>
            </a:r>
            <a:r>
              <a:rPr sz="1000" spc="-40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Size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for</a:t>
            </a:r>
            <a:r>
              <a:rPr sz="1000" spc="-2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1500</a:t>
            </a:r>
            <a:r>
              <a:rPr sz="1000" spc="-35" dirty="0">
                <a:latin typeface="Idolwild"/>
                <a:cs typeface="Idolwild"/>
              </a:rPr>
              <a:t> </a:t>
            </a:r>
            <a:r>
              <a:rPr sz="1000" dirty="0" smtClean="0">
                <a:latin typeface="Idolwild"/>
                <a:cs typeface="Idolwild"/>
              </a:rPr>
              <a:t>calories/day</a:t>
            </a:r>
            <a:r>
              <a:rPr lang="en-US" sz="1000" dirty="0" smtClean="0">
                <a:latin typeface="Idolwild"/>
                <a:cs typeface="Idolwild"/>
              </a:rPr>
              <a:t> plan</a:t>
            </a:r>
            <a:endParaRPr sz="1000" dirty="0">
              <a:latin typeface="Idolwild"/>
              <a:cs typeface="Idolwild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2638" y="1586939"/>
            <a:ext cx="2436762" cy="15388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 smtClean="0">
                <a:latin typeface="Idolwild"/>
                <a:cs typeface="Idolwild"/>
              </a:rPr>
              <a:t>Total</a:t>
            </a:r>
            <a:r>
              <a:rPr sz="1000" spc="-30" dirty="0" smtClean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Calories</a:t>
            </a:r>
            <a:r>
              <a:rPr sz="1000" spc="-4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in</a:t>
            </a:r>
            <a:r>
              <a:rPr sz="1000" spc="-1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this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 smtClean="0">
                <a:latin typeface="Idolwild"/>
                <a:cs typeface="Idolwild"/>
              </a:rPr>
              <a:t>Meal</a:t>
            </a:r>
            <a:r>
              <a:rPr lang="en-US" sz="1000" dirty="0" smtClean="0">
                <a:latin typeface="Idolwild"/>
                <a:cs typeface="Idolwild"/>
              </a:rPr>
              <a:t>:</a:t>
            </a:r>
            <a:r>
              <a:rPr sz="1000" spc="-15" dirty="0" smtClean="0">
                <a:latin typeface="Idolwild"/>
                <a:cs typeface="Idolwild"/>
              </a:rPr>
              <a:t> </a:t>
            </a:r>
            <a:r>
              <a:rPr sz="1000" spc="-5" dirty="0">
                <a:latin typeface="Idolwild"/>
                <a:cs typeface="Idolwild"/>
              </a:rPr>
              <a:t>516</a:t>
            </a:r>
            <a:endParaRPr sz="1000" dirty="0">
              <a:latin typeface="Idolwild"/>
              <a:cs typeface="Idolwi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10098" y="1586939"/>
            <a:ext cx="1921510" cy="152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00" dirty="0">
                <a:latin typeface="Idolwild"/>
                <a:cs typeface="Idolwild"/>
              </a:rPr>
              <a:t>Preparation</a:t>
            </a:r>
            <a:r>
              <a:rPr sz="1000" spc="-65" dirty="0">
                <a:latin typeface="Idolwild"/>
                <a:cs typeface="Idolwild"/>
              </a:rPr>
              <a:t> </a:t>
            </a:r>
            <a:r>
              <a:rPr sz="1000" dirty="0">
                <a:latin typeface="Idolwild"/>
                <a:cs typeface="Idolwild"/>
              </a:rPr>
              <a:t>Key:</a:t>
            </a:r>
            <a:r>
              <a:rPr sz="1000" spc="-20" dirty="0"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00FF00"/>
                </a:solidFill>
                <a:latin typeface="Idolwild"/>
                <a:cs typeface="Idolwild"/>
              </a:rPr>
              <a:t>*Kids</a:t>
            </a:r>
            <a:r>
              <a:rPr sz="1000" spc="-15" dirty="0">
                <a:solidFill>
                  <a:srgbClr val="00FF00"/>
                </a:solidFill>
                <a:latin typeface="Idolwild"/>
                <a:cs typeface="Idolwild"/>
              </a:rPr>
              <a:t> </a:t>
            </a:r>
            <a:r>
              <a:rPr sz="1000" dirty="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endParaRPr sz="1000">
              <a:latin typeface="Idolwild"/>
              <a:cs typeface="Idolwi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300215" y="7973568"/>
            <a:ext cx="1283208" cy="156057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65175" y="7976616"/>
            <a:ext cx="1399032" cy="191414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5099303" y="3102864"/>
            <a:ext cx="2545079" cy="174955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E7E7E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299</Words>
  <Application>Microsoft Office PowerPoint</Application>
  <PresentationFormat>Custom</PresentationFormat>
  <Paragraphs>24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Keser</dc:creator>
  <cp:lastModifiedBy>karen</cp:lastModifiedBy>
  <cp:revision>1</cp:revision>
  <dcterms:created xsi:type="dcterms:W3CDTF">2015-10-05T15:05:07Z</dcterms:created>
  <dcterms:modified xsi:type="dcterms:W3CDTF">2015-10-05T19:51:24Z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2015-02-18T00:00:00Z</vt:filetime>
  </property>
  <property fmtid="{D5CDD505-2E9C-101B-9397-08002B2CF9AE}" pid="3" name="LastSaved">
    <vt:filetime>2015-10-05T00:00:00Z</vt:filetime>
  </property>
</Properties>
</file>