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20" y="51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054079-9307-4A93-B7A3-BFEC7B0435D4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28875" y="754063"/>
            <a:ext cx="2914650" cy="3771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4778375"/>
            <a:ext cx="6216650" cy="45259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CAF32E-45DB-434D-8C68-3E5719028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2372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79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5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3720" y="23720"/>
            <a:ext cx="7748679" cy="1003467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8018411"/>
            <a:ext cx="1920697" cy="177325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5"/>
            <a:ext cx="6995159" cy="16093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59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7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hyperlink" Target="http://www.fit4kidz.u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13051" y="1985853"/>
            <a:ext cx="4740150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spc="-10" dirty="0">
                <a:solidFill>
                  <a:srgbClr val="585858"/>
                </a:solidFill>
                <a:latin typeface="Idolwild"/>
                <a:cs typeface="Idolwild"/>
              </a:rPr>
              <a:t>Grilled</a:t>
            </a:r>
            <a:r>
              <a:rPr sz="2400" b="1" spc="25" dirty="0">
                <a:solidFill>
                  <a:srgbClr val="585858"/>
                </a:solidFill>
                <a:latin typeface="Idolwild"/>
                <a:cs typeface="Idolwild"/>
              </a:rPr>
              <a:t> </a:t>
            </a:r>
            <a:r>
              <a:rPr sz="2400" b="1" spc="-15" dirty="0">
                <a:solidFill>
                  <a:srgbClr val="585858"/>
                </a:solidFill>
                <a:latin typeface="Idolwild"/>
                <a:cs typeface="Idolwild"/>
              </a:rPr>
              <a:t>Tuna</a:t>
            </a:r>
            <a:r>
              <a:rPr sz="2400" b="1" spc="5" dirty="0">
                <a:solidFill>
                  <a:srgbClr val="585858"/>
                </a:solidFill>
                <a:latin typeface="Idolwild"/>
                <a:cs typeface="Idolwild"/>
              </a:rPr>
              <a:t> </a:t>
            </a:r>
            <a:r>
              <a:rPr sz="2400" b="1" spc="-15" dirty="0">
                <a:solidFill>
                  <a:srgbClr val="585858"/>
                </a:solidFill>
                <a:latin typeface="Idolwild"/>
                <a:cs typeface="Idolwild"/>
              </a:rPr>
              <a:t>Steak</a:t>
            </a:r>
            <a:r>
              <a:rPr sz="2400" b="1" spc="-5" dirty="0">
                <a:solidFill>
                  <a:srgbClr val="585858"/>
                </a:solidFill>
                <a:latin typeface="Idolwild"/>
                <a:cs typeface="Idolwild"/>
              </a:rPr>
              <a:t> </a:t>
            </a:r>
            <a:r>
              <a:rPr sz="2400" b="1" spc="-15" dirty="0">
                <a:solidFill>
                  <a:srgbClr val="585858"/>
                </a:solidFill>
                <a:latin typeface="Idolwild"/>
                <a:cs typeface="Idolwild"/>
              </a:rPr>
              <a:t>with</a:t>
            </a:r>
            <a:r>
              <a:rPr sz="2400" b="1" spc="25" dirty="0">
                <a:solidFill>
                  <a:srgbClr val="585858"/>
                </a:solidFill>
                <a:latin typeface="Idolwild"/>
                <a:cs typeface="Idolwild"/>
              </a:rPr>
              <a:t> </a:t>
            </a:r>
            <a:r>
              <a:rPr sz="2400" b="1" spc="-10" dirty="0">
                <a:solidFill>
                  <a:srgbClr val="585858"/>
                </a:solidFill>
                <a:latin typeface="Idolwild"/>
                <a:cs typeface="Idolwild"/>
              </a:rPr>
              <a:t>Salsa</a:t>
            </a:r>
            <a:endParaRPr sz="2400" dirty="0">
              <a:latin typeface="Idolwild"/>
              <a:cs typeface="Idolwil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39343" y="2432079"/>
            <a:ext cx="1534160" cy="12376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29B5EC"/>
                </a:solidFill>
                <a:latin typeface="Idolwild"/>
                <a:cs typeface="Idolwild"/>
              </a:rPr>
              <a:t>INGREDIENTS</a:t>
            </a:r>
            <a:endParaRPr sz="1800">
              <a:latin typeface="Idolwild"/>
              <a:cs typeface="Idolwild"/>
            </a:endParaRPr>
          </a:p>
          <a:p>
            <a:pPr marL="58419" marR="273050">
              <a:lnSpc>
                <a:spcPct val="100000"/>
              </a:lnSpc>
              <a:spcBef>
                <a:spcPts val="505"/>
              </a:spcBef>
            </a:pPr>
            <a:r>
              <a:rPr sz="1200" dirty="0">
                <a:latin typeface="Comic Sans MS"/>
                <a:cs typeface="Comic Sans MS"/>
              </a:rPr>
              <a:t>4</a:t>
            </a:r>
            <a:r>
              <a:rPr sz="1200" spc="10" dirty="0">
                <a:latin typeface="Comic Sans MS"/>
                <a:cs typeface="Comic Sans MS"/>
              </a:rPr>
              <a:t> </a:t>
            </a:r>
            <a:r>
              <a:rPr sz="1200" spc="-20" dirty="0">
                <a:latin typeface="Comic Sans MS"/>
                <a:cs typeface="Comic Sans MS"/>
              </a:rPr>
              <a:t>o</a:t>
            </a:r>
            <a:r>
              <a:rPr sz="1200" spc="-5" dirty="0">
                <a:latin typeface="Comic Sans MS"/>
                <a:cs typeface="Comic Sans MS"/>
              </a:rPr>
              <a:t>z</a:t>
            </a:r>
            <a:r>
              <a:rPr sz="1200" dirty="0">
                <a:latin typeface="Comic Sans MS"/>
                <a:cs typeface="Comic Sans MS"/>
              </a:rPr>
              <a:t>.</a:t>
            </a:r>
            <a:r>
              <a:rPr sz="1200" spc="15" dirty="0">
                <a:latin typeface="Comic Sans MS"/>
                <a:cs typeface="Comic Sans MS"/>
              </a:rPr>
              <a:t> </a:t>
            </a:r>
            <a:r>
              <a:rPr sz="1200" dirty="0">
                <a:latin typeface="Comic Sans MS"/>
                <a:cs typeface="Comic Sans MS"/>
              </a:rPr>
              <a:t>Tu</a:t>
            </a:r>
            <a:r>
              <a:rPr sz="1200" spc="-5" dirty="0">
                <a:latin typeface="Comic Sans MS"/>
                <a:cs typeface="Comic Sans MS"/>
              </a:rPr>
              <a:t>n</a:t>
            </a:r>
            <a:r>
              <a:rPr sz="1200" spc="-10" dirty="0">
                <a:latin typeface="Comic Sans MS"/>
                <a:cs typeface="Comic Sans MS"/>
              </a:rPr>
              <a:t>a</a:t>
            </a:r>
            <a:r>
              <a:rPr sz="1200" spc="-15" dirty="0">
                <a:latin typeface="Comic Sans MS"/>
                <a:cs typeface="Comic Sans MS"/>
              </a:rPr>
              <a:t> </a:t>
            </a:r>
            <a:r>
              <a:rPr sz="1200" spc="5" dirty="0">
                <a:latin typeface="Comic Sans MS"/>
                <a:cs typeface="Comic Sans MS"/>
              </a:rPr>
              <a:t>St</a:t>
            </a:r>
            <a:r>
              <a:rPr sz="1200" spc="-20" dirty="0">
                <a:latin typeface="Comic Sans MS"/>
                <a:cs typeface="Comic Sans MS"/>
              </a:rPr>
              <a:t>e</a:t>
            </a:r>
            <a:r>
              <a:rPr sz="1200" spc="-5" dirty="0">
                <a:latin typeface="Comic Sans MS"/>
                <a:cs typeface="Comic Sans MS"/>
              </a:rPr>
              <a:t>a</a:t>
            </a:r>
            <a:r>
              <a:rPr sz="1200" dirty="0">
                <a:latin typeface="Comic Sans MS"/>
                <a:cs typeface="Comic Sans MS"/>
              </a:rPr>
              <a:t>k 1</a:t>
            </a:r>
            <a:r>
              <a:rPr sz="1200" spc="10" dirty="0">
                <a:latin typeface="Comic Sans MS"/>
                <a:cs typeface="Comic Sans MS"/>
              </a:rPr>
              <a:t> </a:t>
            </a:r>
            <a:r>
              <a:rPr sz="1200" spc="-5" dirty="0">
                <a:latin typeface="Comic Sans MS"/>
                <a:cs typeface="Comic Sans MS"/>
              </a:rPr>
              <a:t>c</a:t>
            </a:r>
            <a:r>
              <a:rPr sz="1200" spc="-10" dirty="0">
                <a:latin typeface="Comic Sans MS"/>
                <a:cs typeface="Comic Sans MS"/>
              </a:rPr>
              <a:t>up</a:t>
            </a:r>
            <a:r>
              <a:rPr sz="1200" spc="-20" dirty="0">
                <a:latin typeface="Comic Sans MS"/>
                <a:cs typeface="Comic Sans MS"/>
              </a:rPr>
              <a:t> </a:t>
            </a:r>
            <a:r>
              <a:rPr sz="1200" spc="5" dirty="0">
                <a:latin typeface="Comic Sans MS"/>
                <a:cs typeface="Comic Sans MS"/>
              </a:rPr>
              <a:t>S</a:t>
            </a:r>
            <a:r>
              <a:rPr sz="1200" spc="-5" dirty="0">
                <a:latin typeface="Comic Sans MS"/>
                <a:cs typeface="Comic Sans MS"/>
              </a:rPr>
              <a:t>a</a:t>
            </a:r>
            <a:r>
              <a:rPr sz="1200" dirty="0">
                <a:latin typeface="Comic Sans MS"/>
                <a:cs typeface="Comic Sans MS"/>
              </a:rPr>
              <a:t>l</a:t>
            </a:r>
            <a:r>
              <a:rPr sz="1200" spc="-20" dirty="0">
                <a:latin typeface="Comic Sans MS"/>
                <a:cs typeface="Comic Sans MS"/>
              </a:rPr>
              <a:t>s</a:t>
            </a:r>
            <a:r>
              <a:rPr sz="1200" spc="-10" dirty="0">
                <a:latin typeface="Comic Sans MS"/>
                <a:cs typeface="Comic Sans MS"/>
              </a:rPr>
              <a:t>a</a:t>
            </a:r>
            <a:r>
              <a:rPr sz="1200" spc="-5" dirty="0">
                <a:latin typeface="Comic Sans MS"/>
                <a:cs typeface="Comic Sans MS"/>
              </a:rPr>
              <a:t> </a:t>
            </a:r>
            <a:r>
              <a:rPr sz="1200" dirty="0">
                <a:latin typeface="Comic Sans MS"/>
                <a:cs typeface="Comic Sans MS"/>
              </a:rPr>
              <a:t>V</a:t>
            </a:r>
            <a:r>
              <a:rPr sz="1200" spc="-20" dirty="0">
                <a:latin typeface="Comic Sans MS"/>
                <a:cs typeface="Comic Sans MS"/>
              </a:rPr>
              <a:t>e</a:t>
            </a:r>
            <a:r>
              <a:rPr sz="1200" spc="-5" dirty="0">
                <a:latin typeface="Comic Sans MS"/>
                <a:cs typeface="Comic Sans MS"/>
              </a:rPr>
              <a:t>g</a:t>
            </a:r>
            <a:r>
              <a:rPr sz="1200" spc="-20" dirty="0">
                <a:latin typeface="Comic Sans MS"/>
                <a:cs typeface="Comic Sans MS"/>
              </a:rPr>
              <a:t>e</a:t>
            </a:r>
            <a:r>
              <a:rPr sz="1200" spc="5" dirty="0">
                <a:latin typeface="Comic Sans MS"/>
                <a:cs typeface="Comic Sans MS"/>
              </a:rPr>
              <a:t>t</a:t>
            </a:r>
            <a:r>
              <a:rPr sz="1200" spc="-5" dirty="0">
                <a:latin typeface="Comic Sans MS"/>
                <a:cs typeface="Comic Sans MS"/>
              </a:rPr>
              <a:t>a</a:t>
            </a:r>
            <a:r>
              <a:rPr sz="1200" spc="5" dirty="0">
                <a:latin typeface="Comic Sans MS"/>
                <a:cs typeface="Comic Sans MS"/>
              </a:rPr>
              <a:t>b</a:t>
            </a:r>
            <a:r>
              <a:rPr sz="1200" dirty="0">
                <a:latin typeface="Comic Sans MS"/>
                <a:cs typeface="Comic Sans MS"/>
              </a:rPr>
              <a:t>l</a:t>
            </a:r>
            <a:r>
              <a:rPr sz="1200" spc="-10" dirty="0">
                <a:latin typeface="Comic Sans MS"/>
                <a:cs typeface="Comic Sans MS"/>
              </a:rPr>
              <a:t>e</a:t>
            </a:r>
            <a:r>
              <a:rPr sz="1200" spc="-35" dirty="0">
                <a:latin typeface="Comic Sans MS"/>
                <a:cs typeface="Comic Sans MS"/>
              </a:rPr>
              <a:t> </a:t>
            </a:r>
            <a:r>
              <a:rPr sz="1200" spc="5" dirty="0">
                <a:latin typeface="Comic Sans MS"/>
                <a:cs typeface="Comic Sans MS"/>
              </a:rPr>
              <a:t>S</a:t>
            </a:r>
            <a:r>
              <a:rPr sz="1200" spc="-5" dirty="0">
                <a:latin typeface="Comic Sans MS"/>
                <a:cs typeface="Comic Sans MS"/>
              </a:rPr>
              <a:t>pr</a:t>
            </a:r>
            <a:r>
              <a:rPr sz="1200" spc="5" dirty="0">
                <a:latin typeface="Comic Sans MS"/>
                <a:cs typeface="Comic Sans MS"/>
              </a:rPr>
              <a:t>a</a:t>
            </a:r>
            <a:r>
              <a:rPr sz="1200" spc="-10" dirty="0">
                <a:latin typeface="Comic Sans MS"/>
                <a:cs typeface="Comic Sans MS"/>
              </a:rPr>
              <a:t>y</a:t>
            </a:r>
            <a:endParaRPr sz="1200">
              <a:latin typeface="Comic Sans MS"/>
              <a:cs typeface="Comic Sans MS"/>
            </a:endParaRPr>
          </a:p>
          <a:p>
            <a:pPr marL="58419" marR="5080">
              <a:lnSpc>
                <a:spcPct val="100000"/>
              </a:lnSpc>
            </a:pPr>
            <a:r>
              <a:rPr sz="1200" dirty="0">
                <a:latin typeface="Comic Sans MS"/>
                <a:cs typeface="Comic Sans MS"/>
              </a:rPr>
              <a:t>2</a:t>
            </a:r>
            <a:r>
              <a:rPr sz="1200" spc="10" dirty="0">
                <a:latin typeface="Comic Sans MS"/>
                <a:cs typeface="Comic Sans MS"/>
              </a:rPr>
              <a:t> </a:t>
            </a:r>
            <a:r>
              <a:rPr sz="1200" spc="-10" dirty="0">
                <a:latin typeface="Comic Sans MS"/>
                <a:cs typeface="Comic Sans MS"/>
              </a:rPr>
              <a:t>½</a:t>
            </a:r>
            <a:r>
              <a:rPr sz="1200" spc="-15" dirty="0">
                <a:latin typeface="Comic Sans MS"/>
                <a:cs typeface="Comic Sans MS"/>
              </a:rPr>
              <a:t> </a:t>
            </a:r>
            <a:r>
              <a:rPr sz="1200" spc="-5" dirty="0">
                <a:latin typeface="Comic Sans MS"/>
                <a:cs typeface="Comic Sans MS"/>
              </a:rPr>
              <a:t>c</a:t>
            </a:r>
            <a:r>
              <a:rPr sz="1200" spc="-10" dirty="0">
                <a:latin typeface="Comic Sans MS"/>
                <a:cs typeface="Comic Sans MS"/>
              </a:rPr>
              <a:t>u</a:t>
            </a:r>
            <a:r>
              <a:rPr sz="1200" spc="-5" dirty="0">
                <a:latin typeface="Comic Sans MS"/>
                <a:cs typeface="Comic Sans MS"/>
              </a:rPr>
              <a:t>p</a:t>
            </a:r>
            <a:r>
              <a:rPr sz="1200" spc="-10" dirty="0">
                <a:latin typeface="Comic Sans MS"/>
                <a:cs typeface="Comic Sans MS"/>
              </a:rPr>
              <a:t>s </a:t>
            </a:r>
            <a:r>
              <a:rPr sz="1200" spc="-20" dirty="0">
                <a:latin typeface="Comic Sans MS"/>
                <a:cs typeface="Comic Sans MS"/>
              </a:rPr>
              <a:t>o</a:t>
            </a:r>
            <a:r>
              <a:rPr sz="1200" dirty="0">
                <a:latin typeface="Comic Sans MS"/>
                <a:cs typeface="Comic Sans MS"/>
              </a:rPr>
              <a:t>f</a:t>
            </a:r>
            <a:r>
              <a:rPr sz="1200" spc="10" dirty="0">
                <a:latin typeface="Comic Sans MS"/>
                <a:cs typeface="Comic Sans MS"/>
              </a:rPr>
              <a:t> </a:t>
            </a:r>
            <a:r>
              <a:rPr sz="1200" spc="-15" dirty="0">
                <a:latin typeface="Comic Sans MS"/>
                <a:cs typeface="Comic Sans MS"/>
              </a:rPr>
              <a:t>zu</a:t>
            </a:r>
            <a:r>
              <a:rPr sz="1200" spc="-5" dirty="0">
                <a:latin typeface="Comic Sans MS"/>
                <a:cs typeface="Comic Sans MS"/>
              </a:rPr>
              <a:t>cc</a:t>
            </a:r>
            <a:r>
              <a:rPr sz="1200" dirty="0">
                <a:latin typeface="Comic Sans MS"/>
                <a:cs typeface="Comic Sans MS"/>
              </a:rPr>
              <a:t>hini, </a:t>
            </a:r>
            <a:r>
              <a:rPr sz="1200" spc="-20" dirty="0">
                <a:latin typeface="Comic Sans MS"/>
                <a:cs typeface="Comic Sans MS"/>
              </a:rPr>
              <a:t>s</a:t>
            </a:r>
            <a:r>
              <a:rPr sz="1200" spc="5" dirty="0">
                <a:latin typeface="Comic Sans MS"/>
                <a:cs typeface="Comic Sans MS"/>
              </a:rPr>
              <a:t>t</a:t>
            </a:r>
            <a:r>
              <a:rPr sz="1200" spc="-20" dirty="0">
                <a:latin typeface="Comic Sans MS"/>
                <a:cs typeface="Comic Sans MS"/>
              </a:rPr>
              <a:t>e</a:t>
            </a:r>
            <a:r>
              <a:rPr sz="1200" spc="-5" dirty="0">
                <a:latin typeface="Comic Sans MS"/>
                <a:cs typeface="Comic Sans MS"/>
              </a:rPr>
              <a:t>a</a:t>
            </a:r>
            <a:r>
              <a:rPr sz="1200" spc="-10" dirty="0">
                <a:latin typeface="Comic Sans MS"/>
                <a:cs typeface="Comic Sans MS"/>
              </a:rPr>
              <a:t>m</a:t>
            </a:r>
            <a:r>
              <a:rPr sz="1200" spc="-20" dirty="0">
                <a:latin typeface="Comic Sans MS"/>
                <a:cs typeface="Comic Sans MS"/>
              </a:rPr>
              <a:t>e</a:t>
            </a:r>
            <a:r>
              <a:rPr sz="1200" dirty="0">
                <a:latin typeface="Comic Sans MS"/>
                <a:cs typeface="Comic Sans MS"/>
              </a:rPr>
              <a:t>d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470785" y="2759966"/>
            <a:ext cx="1945005" cy="7270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25780">
              <a:lnSpc>
                <a:spcPct val="100000"/>
              </a:lnSpc>
            </a:pPr>
            <a:r>
              <a:rPr sz="1200" dirty="0">
                <a:latin typeface="Comic Sans MS"/>
                <a:cs typeface="Comic Sans MS"/>
              </a:rPr>
              <a:t>1</a:t>
            </a:r>
            <a:r>
              <a:rPr sz="1200" spc="15" dirty="0">
                <a:latin typeface="Comic Sans MS"/>
                <a:cs typeface="Comic Sans MS"/>
              </a:rPr>
              <a:t> </a:t>
            </a:r>
            <a:r>
              <a:rPr sz="1200" spc="-10" dirty="0">
                <a:latin typeface="Comic Sans MS"/>
                <a:cs typeface="Comic Sans MS"/>
              </a:rPr>
              <a:t>Wh</a:t>
            </a:r>
            <a:r>
              <a:rPr sz="1200" spc="-15" dirty="0">
                <a:latin typeface="Comic Sans MS"/>
                <a:cs typeface="Comic Sans MS"/>
              </a:rPr>
              <a:t>o</a:t>
            </a:r>
            <a:r>
              <a:rPr sz="1200" dirty="0">
                <a:latin typeface="Comic Sans MS"/>
                <a:cs typeface="Comic Sans MS"/>
              </a:rPr>
              <a:t>l</a:t>
            </a:r>
            <a:r>
              <a:rPr sz="1200" spc="-10" dirty="0">
                <a:latin typeface="Comic Sans MS"/>
                <a:cs typeface="Comic Sans MS"/>
              </a:rPr>
              <a:t>e Wh</a:t>
            </a:r>
            <a:r>
              <a:rPr sz="1200" spc="-20" dirty="0">
                <a:latin typeface="Comic Sans MS"/>
                <a:cs typeface="Comic Sans MS"/>
              </a:rPr>
              <a:t>e</a:t>
            </a:r>
            <a:r>
              <a:rPr sz="1200" spc="-5" dirty="0">
                <a:latin typeface="Comic Sans MS"/>
                <a:cs typeface="Comic Sans MS"/>
              </a:rPr>
              <a:t>a</a:t>
            </a:r>
            <a:r>
              <a:rPr sz="1200" dirty="0">
                <a:latin typeface="Comic Sans MS"/>
                <a:cs typeface="Comic Sans MS"/>
              </a:rPr>
              <a:t>t</a:t>
            </a:r>
            <a:r>
              <a:rPr sz="1200" spc="-15" dirty="0">
                <a:latin typeface="Comic Sans MS"/>
                <a:cs typeface="Comic Sans MS"/>
              </a:rPr>
              <a:t> </a:t>
            </a:r>
            <a:r>
              <a:rPr sz="1200" spc="10" dirty="0">
                <a:latin typeface="Comic Sans MS"/>
                <a:cs typeface="Comic Sans MS"/>
              </a:rPr>
              <a:t>R</a:t>
            </a:r>
            <a:r>
              <a:rPr sz="1200" spc="-20" dirty="0">
                <a:latin typeface="Comic Sans MS"/>
                <a:cs typeface="Comic Sans MS"/>
              </a:rPr>
              <a:t>o</a:t>
            </a:r>
            <a:r>
              <a:rPr sz="1200" dirty="0">
                <a:latin typeface="Comic Sans MS"/>
                <a:cs typeface="Comic Sans MS"/>
              </a:rPr>
              <a:t>l</a:t>
            </a:r>
            <a:r>
              <a:rPr sz="1200" spc="-5" dirty="0">
                <a:latin typeface="Comic Sans MS"/>
                <a:cs typeface="Comic Sans MS"/>
              </a:rPr>
              <a:t>l </a:t>
            </a:r>
            <a:r>
              <a:rPr sz="1200" dirty="0">
                <a:latin typeface="Comic Sans MS"/>
                <a:cs typeface="Comic Sans MS"/>
              </a:rPr>
              <a:t>1</a:t>
            </a:r>
            <a:r>
              <a:rPr sz="1200" spc="10" dirty="0">
                <a:latin typeface="Comic Sans MS"/>
                <a:cs typeface="Comic Sans MS"/>
              </a:rPr>
              <a:t> </a:t>
            </a:r>
            <a:r>
              <a:rPr sz="1200" spc="-5" dirty="0">
                <a:latin typeface="Comic Sans MS"/>
                <a:cs typeface="Comic Sans MS"/>
              </a:rPr>
              <a:t>c</a:t>
            </a:r>
            <a:r>
              <a:rPr sz="1200" spc="-10" dirty="0">
                <a:latin typeface="Comic Sans MS"/>
                <a:cs typeface="Comic Sans MS"/>
              </a:rPr>
              <a:t>up</a:t>
            </a:r>
            <a:r>
              <a:rPr sz="1200" spc="-20" dirty="0">
                <a:latin typeface="Comic Sans MS"/>
                <a:cs typeface="Comic Sans MS"/>
              </a:rPr>
              <a:t> </a:t>
            </a:r>
            <a:r>
              <a:rPr sz="1200" spc="5" dirty="0">
                <a:latin typeface="Comic Sans MS"/>
                <a:cs typeface="Comic Sans MS"/>
              </a:rPr>
              <a:t>S</a:t>
            </a:r>
            <a:r>
              <a:rPr sz="1200" dirty="0">
                <a:latin typeface="Comic Sans MS"/>
                <a:cs typeface="Comic Sans MS"/>
              </a:rPr>
              <a:t>kim </a:t>
            </a:r>
            <a:r>
              <a:rPr sz="1200" spc="0" dirty="0">
                <a:latin typeface="Comic Sans MS"/>
                <a:cs typeface="Comic Sans MS"/>
              </a:rPr>
              <a:t>M</a:t>
            </a:r>
            <a:r>
              <a:rPr sz="1200" spc="-5" dirty="0">
                <a:latin typeface="Comic Sans MS"/>
                <a:cs typeface="Comic Sans MS"/>
              </a:rPr>
              <a:t>i</a:t>
            </a:r>
            <a:r>
              <a:rPr sz="1200" spc="5" dirty="0">
                <a:latin typeface="Comic Sans MS"/>
                <a:cs typeface="Comic Sans MS"/>
              </a:rPr>
              <a:t>l</a:t>
            </a:r>
            <a:r>
              <a:rPr sz="1200" dirty="0">
                <a:latin typeface="Comic Sans MS"/>
                <a:cs typeface="Comic Sans MS"/>
              </a:rPr>
              <a:t>k</a:t>
            </a:r>
            <a:endParaRPr sz="1200">
              <a:latin typeface="Comic Sans MS"/>
              <a:cs typeface="Comic Sans MS"/>
            </a:endParaRPr>
          </a:p>
          <a:p>
            <a:pPr marL="12700" marR="5080">
              <a:lnSpc>
                <a:spcPct val="100000"/>
              </a:lnSpc>
            </a:pPr>
            <a:r>
              <a:rPr sz="1200" dirty="0">
                <a:latin typeface="Comic Sans MS"/>
                <a:cs typeface="Comic Sans MS"/>
              </a:rPr>
              <a:t>Din</a:t>
            </a:r>
            <a:r>
              <a:rPr sz="1200" spc="-10" dirty="0">
                <a:latin typeface="Comic Sans MS"/>
                <a:cs typeface="Comic Sans MS"/>
              </a:rPr>
              <a:t>n</a:t>
            </a:r>
            <a:r>
              <a:rPr sz="1200" spc="-20" dirty="0">
                <a:latin typeface="Comic Sans MS"/>
                <a:cs typeface="Comic Sans MS"/>
              </a:rPr>
              <a:t>e</a:t>
            </a:r>
            <a:r>
              <a:rPr sz="1200" dirty="0">
                <a:latin typeface="Comic Sans MS"/>
                <a:cs typeface="Comic Sans MS"/>
              </a:rPr>
              <a:t>r</a:t>
            </a:r>
            <a:r>
              <a:rPr sz="1200" spc="20" dirty="0">
                <a:latin typeface="Comic Sans MS"/>
                <a:cs typeface="Comic Sans MS"/>
              </a:rPr>
              <a:t> </a:t>
            </a:r>
            <a:r>
              <a:rPr sz="1200" spc="5" dirty="0">
                <a:latin typeface="Comic Sans MS"/>
                <a:cs typeface="Comic Sans MS"/>
              </a:rPr>
              <a:t>S</a:t>
            </a:r>
            <a:r>
              <a:rPr sz="1200" spc="-5" dirty="0">
                <a:latin typeface="Comic Sans MS"/>
                <a:cs typeface="Comic Sans MS"/>
              </a:rPr>
              <a:t>ala</a:t>
            </a:r>
            <a:r>
              <a:rPr sz="1200" dirty="0">
                <a:latin typeface="Comic Sans MS"/>
                <a:cs typeface="Comic Sans MS"/>
              </a:rPr>
              <a:t>d</a:t>
            </a:r>
            <a:r>
              <a:rPr sz="1200" spc="-35" dirty="0">
                <a:latin typeface="Comic Sans MS"/>
                <a:cs typeface="Comic Sans MS"/>
              </a:rPr>
              <a:t> </a:t>
            </a:r>
            <a:r>
              <a:rPr sz="1200" spc="20" dirty="0">
                <a:latin typeface="Comic Sans MS"/>
                <a:cs typeface="Comic Sans MS"/>
              </a:rPr>
              <a:t>w</a:t>
            </a:r>
            <a:r>
              <a:rPr sz="1200" spc="-5" dirty="0">
                <a:latin typeface="Comic Sans MS"/>
                <a:cs typeface="Comic Sans MS"/>
              </a:rPr>
              <a:t>i</a:t>
            </a:r>
            <a:r>
              <a:rPr sz="1200" spc="5" dirty="0">
                <a:latin typeface="Comic Sans MS"/>
                <a:cs typeface="Comic Sans MS"/>
              </a:rPr>
              <a:t>t</a:t>
            </a:r>
            <a:r>
              <a:rPr sz="1200" spc="-10" dirty="0">
                <a:latin typeface="Comic Sans MS"/>
                <a:cs typeface="Comic Sans MS"/>
              </a:rPr>
              <a:t>h</a:t>
            </a:r>
            <a:r>
              <a:rPr sz="1200" spc="-45" dirty="0">
                <a:latin typeface="Comic Sans MS"/>
                <a:cs typeface="Comic Sans MS"/>
              </a:rPr>
              <a:t> </a:t>
            </a:r>
            <a:r>
              <a:rPr sz="1200" dirty="0">
                <a:latin typeface="Comic Sans MS"/>
                <a:cs typeface="Comic Sans MS"/>
              </a:rPr>
              <a:t>Dr</a:t>
            </a:r>
            <a:r>
              <a:rPr sz="1200" spc="-15" dirty="0">
                <a:latin typeface="Comic Sans MS"/>
                <a:cs typeface="Comic Sans MS"/>
              </a:rPr>
              <a:t>e</a:t>
            </a:r>
            <a:r>
              <a:rPr sz="1200" spc="-20" dirty="0">
                <a:latin typeface="Comic Sans MS"/>
                <a:cs typeface="Comic Sans MS"/>
              </a:rPr>
              <a:t>ss</a:t>
            </a:r>
            <a:r>
              <a:rPr sz="1200" spc="-5" dirty="0">
                <a:latin typeface="Comic Sans MS"/>
                <a:cs typeface="Comic Sans MS"/>
              </a:rPr>
              <a:t>in</a:t>
            </a:r>
            <a:r>
              <a:rPr sz="1200" spc="-10" dirty="0">
                <a:latin typeface="Comic Sans MS"/>
                <a:cs typeface="Comic Sans MS"/>
              </a:rPr>
              <a:t>g G</a:t>
            </a:r>
            <a:r>
              <a:rPr sz="1200" dirty="0">
                <a:latin typeface="Comic Sans MS"/>
                <a:cs typeface="Comic Sans MS"/>
              </a:rPr>
              <a:t>a</a:t>
            </a:r>
            <a:r>
              <a:rPr sz="1200" spc="-5" dirty="0">
                <a:latin typeface="Comic Sans MS"/>
                <a:cs typeface="Comic Sans MS"/>
              </a:rPr>
              <a:t>r</a:t>
            </a:r>
            <a:r>
              <a:rPr sz="1200" spc="5" dirty="0">
                <a:latin typeface="Comic Sans MS"/>
                <a:cs typeface="Comic Sans MS"/>
              </a:rPr>
              <a:t>l</a:t>
            </a:r>
            <a:r>
              <a:rPr sz="1200" spc="-10" dirty="0">
                <a:latin typeface="Comic Sans MS"/>
                <a:cs typeface="Comic Sans MS"/>
              </a:rPr>
              <a:t>ic</a:t>
            </a:r>
            <a:r>
              <a:rPr sz="1200" spc="-15" dirty="0">
                <a:latin typeface="Comic Sans MS"/>
                <a:cs typeface="Comic Sans MS"/>
              </a:rPr>
              <a:t> </a:t>
            </a:r>
            <a:r>
              <a:rPr sz="1200" spc="-10" dirty="0">
                <a:latin typeface="Comic Sans MS"/>
                <a:cs typeface="Comic Sans MS"/>
              </a:rPr>
              <a:t>P</a:t>
            </a:r>
            <a:r>
              <a:rPr sz="1200" spc="-20" dirty="0">
                <a:latin typeface="Comic Sans MS"/>
                <a:cs typeface="Comic Sans MS"/>
              </a:rPr>
              <a:t>o</a:t>
            </a:r>
            <a:r>
              <a:rPr sz="1200" spc="15" dirty="0">
                <a:latin typeface="Comic Sans MS"/>
                <a:cs typeface="Comic Sans MS"/>
              </a:rPr>
              <a:t>w</a:t>
            </a:r>
            <a:r>
              <a:rPr sz="1200" spc="-10" dirty="0">
                <a:latin typeface="Comic Sans MS"/>
                <a:cs typeface="Comic Sans MS"/>
              </a:rPr>
              <a:t>d</a:t>
            </a:r>
            <a:r>
              <a:rPr sz="1200" spc="-20" dirty="0">
                <a:latin typeface="Comic Sans MS"/>
                <a:cs typeface="Comic Sans MS"/>
              </a:rPr>
              <a:t>e</a:t>
            </a:r>
            <a:r>
              <a:rPr sz="1200" dirty="0">
                <a:latin typeface="Comic Sans MS"/>
                <a:cs typeface="Comic Sans MS"/>
              </a:rPr>
              <a:t>r</a:t>
            </a:r>
            <a:r>
              <a:rPr sz="1200" spc="-5" dirty="0">
                <a:latin typeface="Comic Sans MS"/>
                <a:cs typeface="Comic Sans MS"/>
              </a:rPr>
              <a:t> </a:t>
            </a:r>
            <a:r>
              <a:rPr sz="1200" spc="10" dirty="0">
                <a:latin typeface="Comic Sans MS"/>
                <a:cs typeface="Comic Sans MS"/>
              </a:rPr>
              <a:t>t</a:t>
            </a:r>
            <a:r>
              <a:rPr sz="1200" spc="-10" dirty="0">
                <a:latin typeface="Comic Sans MS"/>
                <a:cs typeface="Comic Sans MS"/>
              </a:rPr>
              <a:t>o</a:t>
            </a:r>
            <a:r>
              <a:rPr sz="1200" spc="-30" dirty="0">
                <a:latin typeface="Comic Sans MS"/>
                <a:cs typeface="Comic Sans MS"/>
              </a:rPr>
              <a:t> </a:t>
            </a:r>
            <a:r>
              <a:rPr sz="1200" spc="-10" dirty="0">
                <a:latin typeface="Comic Sans MS"/>
                <a:cs typeface="Comic Sans MS"/>
              </a:rPr>
              <a:t>T</a:t>
            </a:r>
            <a:r>
              <a:rPr sz="1200" spc="-5" dirty="0">
                <a:latin typeface="Comic Sans MS"/>
                <a:cs typeface="Comic Sans MS"/>
              </a:rPr>
              <a:t>a</a:t>
            </a:r>
            <a:r>
              <a:rPr sz="1200" spc="-20" dirty="0">
                <a:latin typeface="Comic Sans MS"/>
                <a:cs typeface="Comic Sans MS"/>
              </a:rPr>
              <a:t>s</a:t>
            </a:r>
            <a:r>
              <a:rPr sz="1200" spc="5" dirty="0">
                <a:latin typeface="Comic Sans MS"/>
                <a:cs typeface="Comic Sans MS"/>
              </a:rPr>
              <a:t>t</a:t>
            </a:r>
            <a:r>
              <a:rPr sz="1200" spc="-10" dirty="0">
                <a:latin typeface="Comic Sans MS"/>
                <a:cs typeface="Comic Sans MS"/>
              </a:rPr>
              <a:t>e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5815" y="4662339"/>
            <a:ext cx="5920105" cy="15601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5720">
              <a:lnSpc>
                <a:spcPct val="100000"/>
              </a:lnSpc>
            </a:pPr>
            <a:r>
              <a:rPr sz="1800" dirty="0">
                <a:solidFill>
                  <a:srgbClr val="29B5EC"/>
                </a:solidFill>
                <a:latin typeface="Idolwild"/>
                <a:cs typeface="Idolwild"/>
              </a:rPr>
              <a:t>PREPARATION</a:t>
            </a:r>
            <a:endParaRPr sz="1800">
              <a:latin typeface="Idolwild"/>
              <a:cs typeface="Idolwild"/>
            </a:endParaRPr>
          </a:p>
          <a:p>
            <a:pPr marL="12700">
              <a:lnSpc>
                <a:spcPct val="100000"/>
              </a:lnSpc>
              <a:spcBef>
                <a:spcPts val="940"/>
              </a:spcBef>
            </a:pPr>
            <a:r>
              <a:rPr sz="1000" spc="-10" dirty="0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sz="1000" spc="-10" dirty="0">
                <a:latin typeface="Comic Sans MS"/>
                <a:cs typeface="Comic Sans MS"/>
              </a:rPr>
              <a:t>C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5" dirty="0">
                <a:latin typeface="Comic Sans MS"/>
                <a:cs typeface="Comic Sans MS"/>
              </a:rPr>
              <a:t>a</a:t>
            </a:r>
            <a:r>
              <a:rPr sz="1000" dirty="0">
                <a:latin typeface="Comic Sans MS"/>
                <a:cs typeface="Comic Sans MS"/>
              </a:rPr>
              <a:t>t</a:t>
            </a:r>
            <a:r>
              <a:rPr sz="1000" spc="-30" dirty="0">
                <a:latin typeface="Comic Sans MS"/>
                <a:cs typeface="Comic Sans MS"/>
              </a:rPr>
              <a:t> </a:t>
            </a:r>
            <a:r>
              <a:rPr sz="1000" spc="-5" dirty="0">
                <a:latin typeface="Comic Sans MS"/>
                <a:cs typeface="Comic Sans MS"/>
              </a:rPr>
              <a:t>bo</a:t>
            </a:r>
            <a:r>
              <a:rPr sz="1000" dirty="0">
                <a:latin typeface="Comic Sans MS"/>
                <a:cs typeface="Comic Sans MS"/>
              </a:rPr>
              <a:t>th</a:t>
            </a:r>
            <a:r>
              <a:rPr sz="1000" spc="-20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spc="5" dirty="0">
                <a:latin typeface="Comic Sans MS"/>
                <a:cs typeface="Comic Sans MS"/>
              </a:rPr>
              <a:t>id</a:t>
            </a:r>
            <a:r>
              <a:rPr sz="1000" dirty="0">
                <a:latin typeface="Comic Sans MS"/>
                <a:cs typeface="Comic Sans MS"/>
              </a:rPr>
              <a:t>es</a:t>
            </a:r>
            <a:r>
              <a:rPr sz="1000" spc="-2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of t</a:t>
            </a:r>
            <a:r>
              <a:rPr sz="1000" spc="-10" dirty="0">
                <a:latin typeface="Comic Sans MS"/>
                <a:cs typeface="Comic Sans MS"/>
              </a:rPr>
              <a:t>h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-15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T</a:t>
            </a:r>
            <a:r>
              <a:rPr sz="1000" dirty="0">
                <a:latin typeface="Comic Sans MS"/>
                <a:cs typeface="Comic Sans MS"/>
              </a:rPr>
              <a:t>u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a</a:t>
            </a:r>
            <a:r>
              <a:rPr sz="1000" spc="-50" dirty="0">
                <a:latin typeface="Comic Sans MS"/>
                <a:cs typeface="Comic Sans MS"/>
              </a:rPr>
              <a:t> </a:t>
            </a:r>
            <a:r>
              <a:rPr sz="1000" spc="-5" dirty="0">
                <a:latin typeface="Comic Sans MS"/>
                <a:cs typeface="Comic Sans MS"/>
              </a:rPr>
              <a:t>Ste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dirty="0">
                <a:latin typeface="Comic Sans MS"/>
                <a:cs typeface="Comic Sans MS"/>
              </a:rPr>
              <a:t>k</a:t>
            </a:r>
            <a:r>
              <a:rPr sz="1000" spc="-30" dirty="0">
                <a:latin typeface="Comic Sans MS"/>
                <a:cs typeface="Comic Sans MS"/>
              </a:rPr>
              <a:t> </a:t>
            </a:r>
            <a:r>
              <a:rPr sz="1000" spc="25" dirty="0">
                <a:latin typeface="Comic Sans MS"/>
                <a:cs typeface="Comic Sans MS"/>
              </a:rPr>
              <a:t>w</a:t>
            </a:r>
            <a:r>
              <a:rPr sz="1000" spc="5" dirty="0">
                <a:latin typeface="Comic Sans MS"/>
                <a:cs typeface="Comic Sans MS"/>
              </a:rPr>
              <a:t>i</a:t>
            </a:r>
            <a:r>
              <a:rPr sz="1000" dirty="0">
                <a:latin typeface="Comic Sans MS"/>
                <a:cs typeface="Comic Sans MS"/>
              </a:rPr>
              <a:t>th</a:t>
            </a:r>
            <a:r>
              <a:rPr sz="1000" spc="-70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-5" dirty="0">
                <a:latin typeface="Comic Sans MS"/>
                <a:cs typeface="Comic Sans MS"/>
              </a:rPr>
              <a:t>o</a:t>
            </a:r>
            <a:r>
              <a:rPr sz="1000" spc="5" dirty="0">
                <a:latin typeface="Comic Sans MS"/>
                <a:cs typeface="Comic Sans MS"/>
              </a:rPr>
              <a:t>ki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g</a:t>
            </a:r>
            <a:r>
              <a:rPr sz="1000" spc="-45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sp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dirty="0">
                <a:latin typeface="Comic Sans MS"/>
                <a:cs typeface="Comic Sans MS"/>
              </a:rPr>
              <a:t>y,</a:t>
            </a:r>
            <a:r>
              <a:rPr sz="1000" spc="-25" dirty="0">
                <a:latin typeface="Comic Sans MS"/>
                <a:cs typeface="Comic Sans MS"/>
              </a:rPr>
              <a:t> 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d</a:t>
            </a:r>
            <a:r>
              <a:rPr sz="1000" spc="-5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sp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spc="5" dirty="0">
                <a:latin typeface="Comic Sans MS"/>
                <a:cs typeface="Comic Sans MS"/>
              </a:rPr>
              <a:t>i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spc="5" dirty="0">
                <a:latin typeface="Comic Sans MS"/>
                <a:cs typeface="Comic Sans MS"/>
              </a:rPr>
              <a:t>k</a:t>
            </a:r>
            <a:r>
              <a:rPr sz="1000" spc="10" dirty="0">
                <a:latin typeface="Comic Sans MS"/>
                <a:cs typeface="Comic Sans MS"/>
              </a:rPr>
              <a:t>l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-35" dirty="0">
                <a:latin typeface="Comic Sans MS"/>
                <a:cs typeface="Comic Sans MS"/>
              </a:rPr>
              <a:t> </a:t>
            </a:r>
            <a:r>
              <a:rPr sz="1000" spc="25" dirty="0">
                <a:latin typeface="Comic Sans MS"/>
                <a:cs typeface="Comic Sans MS"/>
              </a:rPr>
              <a:t>w</a:t>
            </a:r>
            <a:r>
              <a:rPr sz="1000" spc="5" dirty="0">
                <a:latin typeface="Comic Sans MS"/>
                <a:cs typeface="Comic Sans MS"/>
              </a:rPr>
              <a:t>i</a:t>
            </a:r>
            <a:r>
              <a:rPr sz="1000" dirty="0">
                <a:latin typeface="Comic Sans MS"/>
                <a:cs typeface="Comic Sans MS"/>
              </a:rPr>
              <a:t>th</a:t>
            </a:r>
            <a:r>
              <a:rPr sz="1000" spc="-70" dirty="0">
                <a:latin typeface="Comic Sans MS"/>
                <a:cs typeface="Comic Sans MS"/>
              </a:rPr>
              <a:t> </a:t>
            </a:r>
            <a:r>
              <a:rPr sz="1000" spc="-10" dirty="0">
                <a:latin typeface="Comic Sans MS"/>
                <a:cs typeface="Comic Sans MS"/>
              </a:rPr>
              <a:t>g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spc="10" dirty="0">
                <a:latin typeface="Comic Sans MS"/>
                <a:cs typeface="Comic Sans MS"/>
              </a:rPr>
              <a:t>l</a:t>
            </a:r>
            <a:r>
              <a:rPr sz="1000" spc="5" dirty="0">
                <a:latin typeface="Comic Sans MS"/>
                <a:cs typeface="Comic Sans MS"/>
              </a:rPr>
              <a:t>i</a:t>
            </a:r>
            <a:r>
              <a:rPr sz="1000" dirty="0">
                <a:latin typeface="Comic Sans MS"/>
                <a:cs typeface="Comic Sans MS"/>
              </a:rPr>
              <a:t>c</a:t>
            </a:r>
            <a:r>
              <a:rPr sz="1000" spc="-55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dirty="0">
                <a:latin typeface="Comic Sans MS"/>
                <a:cs typeface="Comic Sans MS"/>
              </a:rPr>
              <a:t>oni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spc="-10" dirty="0">
                <a:latin typeface="Comic Sans MS"/>
                <a:cs typeface="Comic Sans MS"/>
              </a:rPr>
              <a:t>g</a:t>
            </a:r>
            <a:r>
              <a:rPr sz="1000" dirty="0">
                <a:latin typeface="Comic Sans MS"/>
                <a:cs typeface="Comic Sans MS"/>
              </a:rPr>
              <a:t>.</a:t>
            </a:r>
            <a:endParaRPr sz="10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660"/>
              </a:spcBef>
            </a:pPr>
            <a:r>
              <a:rPr sz="1000" spc="-10" dirty="0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sz="1000" spc="5" dirty="0">
                <a:latin typeface="Comic Sans MS"/>
                <a:cs typeface="Comic Sans MS"/>
              </a:rPr>
              <a:t>G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spc="5" dirty="0">
                <a:latin typeface="Comic Sans MS"/>
                <a:cs typeface="Comic Sans MS"/>
              </a:rPr>
              <a:t>i</a:t>
            </a:r>
            <a:r>
              <a:rPr sz="1000" spc="10" dirty="0">
                <a:latin typeface="Comic Sans MS"/>
                <a:cs typeface="Comic Sans MS"/>
              </a:rPr>
              <a:t>l</a:t>
            </a:r>
            <a:r>
              <a:rPr sz="1000" dirty="0">
                <a:latin typeface="Comic Sans MS"/>
                <a:cs typeface="Comic Sans MS"/>
              </a:rPr>
              <a:t>l</a:t>
            </a:r>
            <a:r>
              <a:rPr sz="1000" spc="-4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u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spc="5" dirty="0">
                <a:latin typeface="Comic Sans MS"/>
                <a:cs typeface="Comic Sans MS"/>
              </a:rPr>
              <a:t>ti</a:t>
            </a:r>
            <a:r>
              <a:rPr sz="1000" dirty="0">
                <a:latin typeface="Comic Sans MS"/>
                <a:cs typeface="Comic Sans MS"/>
              </a:rPr>
              <a:t>l</a:t>
            </a:r>
            <a:r>
              <a:rPr sz="1000" spc="-25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-5" dirty="0">
                <a:latin typeface="Comic Sans MS"/>
                <a:cs typeface="Comic Sans MS"/>
              </a:rPr>
              <a:t>o</a:t>
            </a:r>
            <a:r>
              <a:rPr sz="1000" spc="5" dirty="0">
                <a:latin typeface="Comic Sans MS"/>
                <a:cs typeface="Comic Sans MS"/>
              </a:rPr>
              <a:t>k</a:t>
            </a:r>
            <a:r>
              <a:rPr sz="1000" dirty="0">
                <a:latin typeface="Comic Sans MS"/>
                <a:cs typeface="Comic Sans MS"/>
              </a:rPr>
              <a:t>ed</a:t>
            </a:r>
            <a:r>
              <a:rPr sz="1000" spc="-5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t</a:t>
            </a:r>
            <a:r>
              <a:rPr sz="1000" spc="-10" dirty="0">
                <a:latin typeface="Comic Sans MS"/>
                <a:cs typeface="Comic Sans MS"/>
              </a:rPr>
              <a:t>h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dirty="0">
                <a:latin typeface="Comic Sans MS"/>
                <a:cs typeface="Comic Sans MS"/>
              </a:rPr>
              <a:t>ou</a:t>
            </a:r>
            <a:r>
              <a:rPr sz="1000" spc="-10" dirty="0">
                <a:latin typeface="Comic Sans MS"/>
                <a:cs typeface="Comic Sans MS"/>
              </a:rPr>
              <a:t>g</a:t>
            </a:r>
            <a:r>
              <a:rPr sz="1000" dirty="0">
                <a:latin typeface="Comic Sans MS"/>
                <a:cs typeface="Comic Sans MS"/>
              </a:rPr>
              <a:t>h</a:t>
            </a:r>
            <a:r>
              <a:rPr sz="1000" spc="-2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on</a:t>
            </a:r>
            <a:r>
              <a:rPr sz="1000" spc="-15" dirty="0">
                <a:latin typeface="Comic Sans MS"/>
                <a:cs typeface="Comic Sans MS"/>
              </a:rPr>
              <a:t> </a:t>
            </a:r>
            <a:r>
              <a:rPr sz="1000" spc="-5" dirty="0">
                <a:latin typeface="Comic Sans MS"/>
                <a:cs typeface="Comic Sans MS"/>
              </a:rPr>
              <a:t>bo</a:t>
            </a:r>
            <a:r>
              <a:rPr sz="1000" dirty="0">
                <a:latin typeface="Comic Sans MS"/>
                <a:cs typeface="Comic Sans MS"/>
              </a:rPr>
              <a:t>th</a:t>
            </a:r>
            <a:r>
              <a:rPr sz="1000" spc="-45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spc="5" dirty="0">
                <a:latin typeface="Comic Sans MS"/>
                <a:cs typeface="Comic Sans MS"/>
              </a:rPr>
              <a:t>id</a:t>
            </a:r>
            <a:r>
              <a:rPr sz="1000" dirty="0">
                <a:latin typeface="Comic Sans MS"/>
                <a:cs typeface="Comic Sans MS"/>
              </a:rPr>
              <a:t>es</a:t>
            </a:r>
            <a:r>
              <a:rPr sz="1000" spc="-25" dirty="0">
                <a:latin typeface="Comic Sans MS"/>
                <a:cs typeface="Comic Sans MS"/>
              </a:rPr>
              <a:t> </a:t>
            </a:r>
            <a:r>
              <a:rPr sz="1000" spc="-10" dirty="0">
                <a:latin typeface="Comic Sans MS"/>
                <a:cs typeface="Comic Sans MS"/>
              </a:rPr>
              <a:t>(</a:t>
            </a:r>
            <a:r>
              <a:rPr sz="1000" dirty="0">
                <a:latin typeface="Comic Sans MS"/>
                <a:cs typeface="Comic Sans MS"/>
              </a:rPr>
              <a:t>a </a:t>
            </a:r>
            <a:r>
              <a:rPr sz="1000" spc="-15" dirty="0">
                <a:latin typeface="Comic Sans MS"/>
                <a:cs typeface="Comic Sans MS"/>
              </a:rPr>
              <a:t>p</a:t>
            </a:r>
            <a:r>
              <a:rPr sz="1000" spc="5" dirty="0">
                <a:latin typeface="Comic Sans MS"/>
                <a:cs typeface="Comic Sans MS"/>
              </a:rPr>
              <a:t>i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-1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of </a:t>
            </a:r>
            <a:r>
              <a:rPr sz="1000" spc="-10" dirty="0">
                <a:latin typeface="Comic Sans MS"/>
                <a:cs typeface="Comic Sans MS"/>
              </a:rPr>
              <a:t>f</a:t>
            </a:r>
            <a:r>
              <a:rPr sz="1000" spc="5" dirty="0">
                <a:latin typeface="Comic Sans MS"/>
                <a:cs typeface="Comic Sans MS"/>
              </a:rPr>
              <a:t>i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dirty="0">
                <a:latin typeface="Comic Sans MS"/>
                <a:cs typeface="Comic Sans MS"/>
              </a:rPr>
              <a:t>h</a:t>
            </a:r>
            <a:r>
              <a:rPr sz="1000" spc="-20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spc="-10" dirty="0">
                <a:latin typeface="Comic Sans MS"/>
                <a:cs typeface="Comic Sans MS"/>
              </a:rPr>
              <a:t>h</a:t>
            </a:r>
            <a:r>
              <a:rPr sz="1000" dirty="0">
                <a:latin typeface="Comic Sans MS"/>
                <a:cs typeface="Comic Sans MS"/>
              </a:rPr>
              <a:t>ou</a:t>
            </a:r>
            <a:r>
              <a:rPr sz="1000" spc="10" dirty="0">
                <a:latin typeface="Comic Sans MS"/>
                <a:cs typeface="Comic Sans MS"/>
              </a:rPr>
              <a:t>l</a:t>
            </a:r>
            <a:r>
              <a:rPr sz="1000" dirty="0">
                <a:latin typeface="Comic Sans MS"/>
                <a:cs typeface="Comic Sans MS"/>
              </a:rPr>
              <a:t>d</a:t>
            </a:r>
            <a:r>
              <a:rPr sz="1000" spc="-5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-5" dirty="0">
                <a:latin typeface="Comic Sans MS"/>
                <a:cs typeface="Comic Sans MS"/>
              </a:rPr>
              <a:t>o</a:t>
            </a:r>
            <a:r>
              <a:rPr sz="1000" dirty="0">
                <a:latin typeface="Comic Sans MS"/>
                <a:cs typeface="Comic Sans MS"/>
              </a:rPr>
              <a:t>k</a:t>
            </a:r>
            <a:r>
              <a:rPr sz="1000" spc="-3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in</a:t>
            </a:r>
            <a:r>
              <a:rPr sz="1000" spc="-35" dirty="0">
                <a:latin typeface="Comic Sans MS"/>
                <a:cs typeface="Comic Sans MS"/>
              </a:rPr>
              <a:t> 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10" dirty="0">
                <a:latin typeface="Comic Sans MS"/>
                <a:cs typeface="Comic Sans MS"/>
              </a:rPr>
              <a:t> l</a:t>
            </a:r>
            <a:r>
              <a:rPr sz="1000" dirty="0">
                <a:latin typeface="Comic Sans MS"/>
                <a:cs typeface="Comic Sans MS"/>
              </a:rPr>
              <a:t>on</a:t>
            </a:r>
            <a:r>
              <a:rPr sz="1000" spc="-10" dirty="0">
                <a:latin typeface="Comic Sans MS"/>
                <a:cs typeface="Comic Sans MS"/>
              </a:rPr>
              <a:t>g</a:t>
            </a:r>
            <a:r>
              <a:rPr sz="1000" dirty="0">
                <a:latin typeface="Comic Sans MS"/>
                <a:cs typeface="Comic Sans MS"/>
              </a:rPr>
              <a:t>er</a:t>
            </a:r>
            <a:r>
              <a:rPr sz="1000" spc="-4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t</a:t>
            </a:r>
            <a:r>
              <a:rPr sz="1000" spc="-10" dirty="0">
                <a:latin typeface="Comic Sans MS"/>
                <a:cs typeface="Comic Sans MS"/>
              </a:rPr>
              <a:t>h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dirty="0">
                <a:latin typeface="Comic Sans MS"/>
                <a:cs typeface="Comic Sans MS"/>
              </a:rPr>
              <a:t>n</a:t>
            </a:r>
            <a:r>
              <a:rPr sz="1000" spc="-35" dirty="0">
                <a:latin typeface="Comic Sans MS"/>
                <a:cs typeface="Comic Sans MS"/>
              </a:rPr>
              <a:t> </a:t>
            </a:r>
            <a:r>
              <a:rPr sz="1000" spc="-5" dirty="0">
                <a:latin typeface="Comic Sans MS"/>
                <a:cs typeface="Comic Sans MS"/>
              </a:rPr>
              <a:t>1</a:t>
            </a:r>
            <a:r>
              <a:rPr sz="1000" dirty="0">
                <a:latin typeface="Comic Sans MS"/>
                <a:cs typeface="Comic Sans MS"/>
              </a:rPr>
              <a:t>0</a:t>
            </a:r>
            <a:r>
              <a:rPr sz="1000" spc="-5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mi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ute</a:t>
            </a:r>
            <a:r>
              <a:rPr sz="1000" spc="30" dirty="0">
                <a:latin typeface="Comic Sans MS"/>
                <a:cs typeface="Comic Sans MS"/>
              </a:rPr>
              <a:t>s</a:t>
            </a:r>
            <a:r>
              <a:rPr sz="1000" spc="-10" dirty="0">
                <a:latin typeface="Comic Sans MS"/>
                <a:cs typeface="Comic Sans MS"/>
              </a:rPr>
              <a:t>).</a:t>
            </a:r>
            <a:endParaRPr sz="1000">
              <a:latin typeface="Comic Sans MS"/>
              <a:cs typeface="Comic Sans MS"/>
            </a:endParaRPr>
          </a:p>
          <a:p>
            <a:pPr marL="52069">
              <a:lnSpc>
                <a:spcPct val="100000"/>
              </a:lnSpc>
              <a:spcBef>
                <a:spcPts val="359"/>
              </a:spcBef>
            </a:pPr>
            <a:r>
              <a:rPr sz="1000" spc="-10" dirty="0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sz="1000" spc="-10" dirty="0">
                <a:latin typeface="Comic Sans MS"/>
                <a:cs typeface="Comic Sans MS"/>
              </a:rPr>
              <a:t>C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-15" dirty="0">
                <a:latin typeface="Comic Sans MS"/>
                <a:cs typeface="Comic Sans MS"/>
              </a:rPr>
              <a:t>v</a:t>
            </a:r>
            <a:r>
              <a:rPr sz="1000" spc="5" dirty="0">
                <a:latin typeface="Comic Sans MS"/>
                <a:cs typeface="Comic Sans MS"/>
              </a:rPr>
              <a:t>er</a:t>
            </a:r>
            <a:r>
              <a:rPr sz="1000" spc="-20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Tuna</a:t>
            </a:r>
            <a:r>
              <a:rPr sz="1000" spc="-2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Ste</a:t>
            </a:r>
            <a:r>
              <a:rPr sz="1000" spc="5" dirty="0">
                <a:latin typeface="Comic Sans MS"/>
                <a:cs typeface="Comic Sans MS"/>
              </a:rPr>
              <a:t>ak</a:t>
            </a:r>
            <a:r>
              <a:rPr sz="1000" spc="-55" dirty="0">
                <a:latin typeface="Comic Sans MS"/>
                <a:cs typeface="Comic Sans MS"/>
              </a:rPr>
              <a:t> </a:t>
            </a:r>
            <a:r>
              <a:rPr sz="1000" spc="30" dirty="0">
                <a:latin typeface="Comic Sans MS"/>
                <a:cs typeface="Comic Sans MS"/>
              </a:rPr>
              <a:t>w</a:t>
            </a:r>
            <a:r>
              <a:rPr sz="1000" dirty="0">
                <a:latin typeface="Comic Sans MS"/>
                <a:cs typeface="Comic Sans MS"/>
              </a:rPr>
              <a:t>ith</a:t>
            </a:r>
            <a:r>
              <a:rPr sz="1000" spc="-70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spc="10" dirty="0">
                <a:latin typeface="Comic Sans MS"/>
                <a:cs typeface="Comic Sans MS"/>
              </a:rPr>
              <a:t>al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dirty="0">
                <a:latin typeface="Comic Sans MS"/>
                <a:cs typeface="Comic Sans MS"/>
              </a:rPr>
              <a:t>a</a:t>
            </a:r>
            <a:r>
              <a:rPr sz="1000" spc="-5" dirty="0">
                <a:latin typeface="Comic Sans MS"/>
                <a:cs typeface="Comic Sans MS"/>
              </a:rPr>
              <a:t> 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dirty="0">
                <a:latin typeface="Comic Sans MS"/>
                <a:cs typeface="Comic Sans MS"/>
              </a:rPr>
              <a:t>n</a:t>
            </a:r>
            <a:r>
              <a:rPr sz="1000" spc="5" dirty="0">
                <a:latin typeface="Comic Sans MS"/>
                <a:cs typeface="Comic Sans MS"/>
              </a:rPr>
              <a:t>d</a:t>
            </a:r>
            <a:r>
              <a:rPr sz="1000" spc="-35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spc="5" dirty="0">
                <a:latin typeface="Comic Sans MS"/>
                <a:cs typeface="Comic Sans MS"/>
              </a:rPr>
              <a:t>e</a:t>
            </a:r>
            <a:r>
              <a:rPr sz="1000" spc="-10" dirty="0">
                <a:latin typeface="Comic Sans MS"/>
                <a:cs typeface="Comic Sans MS"/>
              </a:rPr>
              <a:t>r</a:t>
            </a:r>
            <a:r>
              <a:rPr sz="1000" spc="-15" dirty="0">
                <a:latin typeface="Comic Sans MS"/>
                <a:cs typeface="Comic Sans MS"/>
              </a:rPr>
              <a:t>v</a:t>
            </a:r>
            <a:r>
              <a:rPr sz="1000" dirty="0">
                <a:latin typeface="Comic Sans MS"/>
                <a:cs typeface="Comic Sans MS"/>
              </a:rPr>
              <a:t>e.</a:t>
            </a:r>
            <a:endParaRPr sz="10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sz="1000" spc="-10" dirty="0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sz="1000" spc="-5" dirty="0">
                <a:latin typeface="Comic Sans MS"/>
                <a:cs typeface="Comic Sans MS"/>
              </a:rPr>
              <a:t>S</a:t>
            </a:r>
            <a:r>
              <a:rPr sz="1000" spc="-15" dirty="0">
                <a:latin typeface="Comic Sans MS"/>
                <a:cs typeface="Comic Sans MS"/>
              </a:rPr>
              <a:t>p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dirty="0">
                <a:latin typeface="Comic Sans MS"/>
                <a:cs typeface="Comic Sans MS"/>
              </a:rPr>
              <a:t>y</a:t>
            </a:r>
            <a:r>
              <a:rPr sz="1000" spc="-30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-5" dirty="0">
                <a:latin typeface="Comic Sans MS"/>
                <a:cs typeface="Comic Sans MS"/>
              </a:rPr>
              <a:t>o</a:t>
            </a:r>
            <a:r>
              <a:rPr sz="1000" spc="5" dirty="0">
                <a:latin typeface="Comic Sans MS"/>
                <a:cs typeface="Comic Sans MS"/>
              </a:rPr>
              <a:t>k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g</a:t>
            </a:r>
            <a:r>
              <a:rPr sz="1000" spc="-45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sp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dirty="0">
                <a:latin typeface="Comic Sans MS"/>
                <a:cs typeface="Comic Sans MS"/>
              </a:rPr>
              <a:t>y</a:t>
            </a:r>
            <a:r>
              <a:rPr sz="1000" spc="-1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on</a:t>
            </a:r>
            <a:r>
              <a:rPr sz="1000" spc="-1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a </a:t>
            </a:r>
            <a:r>
              <a:rPr sz="1000" spc="-5" dirty="0">
                <a:latin typeface="Comic Sans MS"/>
                <a:cs typeface="Comic Sans MS"/>
              </a:rPr>
              <a:t>non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dirty="0">
                <a:latin typeface="Comic Sans MS"/>
                <a:cs typeface="Comic Sans MS"/>
              </a:rPr>
              <a:t>ti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dirty="0">
                <a:latin typeface="Comic Sans MS"/>
                <a:cs typeface="Comic Sans MS"/>
              </a:rPr>
              <a:t>k</a:t>
            </a:r>
            <a:r>
              <a:rPr sz="1000" spc="-55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spc="5" dirty="0">
                <a:latin typeface="Comic Sans MS"/>
                <a:cs typeface="Comic Sans MS"/>
              </a:rPr>
              <a:t>k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10" dirty="0">
                <a:latin typeface="Comic Sans MS"/>
                <a:cs typeface="Comic Sans MS"/>
              </a:rPr>
              <a:t>ll</a:t>
            </a:r>
            <a:r>
              <a:rPr sz="1000" dirty="0">
                <a:latin typeface="Comic Sans MS"/>
                <a:cs typeface="Comic Sans MS"/>
              </a:rPr>
              <a:t>et</a:t>
            </a:r>
            <a:r>
              <a:rPr sz="1000" spc="-35" dirty="0">
                <a:latin typeface="Comic Sans MS"/>
                <a:cs typeface="Comic Sans MS"/>
              </a:rPr>
              <a:t> 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d</a:t>
            </a:r>
            <a:r>
              <a:rPr sz="1000" spc="-30" dirty="0">
                <a:latin typeface="Comic Sans MS"/>
                <a:cs typeface="Comic Sans MS"/>
              </a:rPr>
              <a:t> 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5" dirty="0">
                <a:latin typeface="Comic Sans MS"/>
                <a:cs typeface="Comic Sans MS"/>
              </a:rPr>
              <a:t>d</a:t>
            </a:r>
            <a:r>
              <a:rPr sz="1000" dirty="0">
                <a:latin typeface="Comic Sans MS"/>
                <a:cs typeface="Comic Sans MS"/>
              </a:rPr>
              <a:t>d</a:t>
            </a:r>
            <a:r>
              <a:rPr sz="1000" spc="-30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spc="-10" dirty="0">
                <a:latin typeface="Comic Sans MS"/>
                <a:cs typeface="Comic Sans MS"/>
              </a:rPr>
              <a:t>h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-15" dirty="0">
                <a:latin typeface="Comic Sans MS"/>
                <a:cs typeface="Comic Sans MS"/>
              </a:rPr>
              <a:t>pp</a:t>
            </a:r>
            <a:r>
              <a:rPr sz="1000" dirty="0">
                <a:latin typeface="Comic Sans MS"/>
                <a:cs typeface="Comic Sans MS"/>
              </a:rPr>
              <a:t>ed</a:t>
            </a:r>
            <a:r>
              <a:rPr sz="1000" spc="-5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z</a:t>
            </a:r>
            <a:r>
              <a:rPr sz="1000" dirty="0">
                <a:latin typeface="Comic Sans MS"/>
                <a:cs typeface="Comic Sans MS"/>
              </a:rPr>
              <a:t>u</a:t>
            </a:r>
            <a:r>
              <a:rPr sz="1000" spc="5" dirty="0">
                <a:latin typeface="Comic Sans MS"/>
                <a:cs typeface="Comic Sans MS"/>
              </a:rPr>
              <a:t>cc</a:t>
            </a:r>
            <a:r>
              <a:rPr sz="1000" spc="-10" dirty="0">
                <a:latin typeface="Comic Sans MS"/>
                <a:cs typeface="Comic Sans MS"/>
              </a:rPr>
              <a:t>h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spc="-20" dirty="0">
                <a:latin typeface="Comic Sans MS"/>
                <a:cs typeface="Comic Sans MS"/>
              </a:rPr>
              <a:t>i</a:t>
            </a:r>
            <a:r>
              <a:rPr sz="1000" dirty="0">
                <a:latin typeface="Comic Sans MS"/>
                <a:cs typeface="Comic Sans MS"/>
              </a:rPr>
              <a:t>.</a:t>
            </a:r>
            <a:endParaRPr sz="10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sz="1000" spc="-10" dirty="0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sz="1000" spc="-20" dirty="0">
                <a:latin typeface="Comic Sans MS"/>
                <a:cs typeface="Comic Sans MS"/>
              </a:rPr>
              <a:t>A</a:t>
            </a:r>
            <a:r>
              <a:rPr sz="1000" spc="5" dirty="0">
                <a:latin typeface="Comic Sans MS"/>
                <a:cs typeface="Comic Sans MS"/>
              </a:rPr>
              <a:t>d</a:t>
            </a:r>
            <a:r>
              <a:rPr sz="1000" dirty="0">
                <a:latin typeface="Comic Sans MS"/>
                <a:cs typeface="Comic Sans MS"/>
              </a:rPr>
              <a:t>d a </a:t>
            </a:r>
            <a:r>
              <a:rPr sz="1000" spc="-15" dirty="0">
                <a:latin typeface="Comic Sans MS"/>
                <a:cs typeface="Comic Sans MS"/>
              </a:rPr>
              <a:t>sp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spc="5" dirty="0">
                <a:latin typeface="Comic Sans MS"/>
                <a:cs typeface="Comic Sans MS"/>
              </a:rPr>
              <a:t>k</a:t>
            </a:r>
            <a:r>
              <a:rPr sz="1000" spc="10" dirty="0">
                <a:latin typeface="Comic Sans MS"/>
                <a:cs typeface="Comic Sans MS"/>
              </a:rPr>
              <a:t>l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-3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of </a:t>
            </a:r>
            <a:r>
              <a:rPr sz="1000" spc="-10" dirty="0">
                <a:latin typeface="Comic Sans MS"/>
                <a:cs typeface="Comic Sans MS"/>
              </a:rPr>
              <a:t>g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spc="10" dirty="0">
                <a:latin typeface="Comic Sans MS"/>
                <a:cs typeface="Comic Sans MS"/>
              </a:rPr>
              <a:t>l</a:t>
            </a:r>
            <a:r>
              <a:rPr sz="1000" dirty="0">
                <a:latin typeface="Comic Sans MS"/>
                <a:cs typeface="Comic Sans MS"/>
              </a:rPr>
              <a:t>ic</a:t>
            </a:r>
            <a:r>
              <a:rPr sz="1000" spc="-50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p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25" dirty="0">
                <a:latin typeface="Comic Sans MS"/>
                <a:cs typeface="Comic Sans MS"/>
              </a:rPr>
              <a:t>w</a:t>
            </a:r>
            <a:r>
              <a:rPr sz="1000" spc="5" dirty="0">
                <a:latin typeface="Comic Sans MS"/>
                <a:cs typeface="Comic Sans MS"/>
              </a:rPr>
              <a:t>d</a:t>
            </a:r>
            <a:r>
              <a:rPr sz="1000" dirty="0">
                <a:latin typeface="Comic Sans MS"/>
                <a:cs typeface="Comic Sans MS"/>
              </a:rPr>
              <a:t>er</a:t>
            </a:r>
            <a:r>
              <a:rPr sz="1000" spc="-6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if</a:t>
            </a:r>
            <a:r>
              <a:rPr sz="1000" spc="-20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d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5" dirty="0">
                <a:latin typeface="Comic Sans MS"/>
                <a:cs typeface="Comic Sans MS"/>
              </a:rPr>
              <a:t>d</a:t>
            </a:r>
            <a:r>
              <a:rPr sz="1000" dirty="0">
                <a:latin typeface="Comic Sans MS"/>
                <a:cs typeface="Comic Sans MS"/>
              </a:rPr>
              <a:t>.</a:t>
            </a:r>
            <a:endParaRPr sz="10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sz="1000" spc="-10" dirty="0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sz="1000" spc="-10" dirty="0">
                <a:latin typeface="Comic Sans MS"/>
                <a:cs typeface="Comic Sans MS"/>
              </a:rPr>
              <a:t>C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-5" dirty="0">
                <a:latin typeface="Comic Sans MS"/>
                <a:cs typeface="Comic Sans MS"/>
              </a:rPr>
              <a:t>o</a:t>
            </a:r>
            <a:r>
              <a:rPr sz="1000" dirty="0">
                <a:latin typeface="Comic Sans MS"/>
                <a:cs typeface="Comic Sans MS"/>
              </a:rPr>
              <a:t>k</a:t>
            </a:r>
            <a:r>
              <a:rPr sz="1000" spc="-25" dirty="0">
                <a:latin typeface="Comic Sans MS"/>
                <a:cs typeface="Comic Sans MS"/>
              </a:rPr>
              <a:t> 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5" dirty="0">
                <a:latin typeface="Comic Sans MS"/>
                <a:cs typeface="Comic Sans MS"/>
              </a:rPr>
              <a:t>bo</a:t>
            </a:r>
            <a:r>
              <a:rPr sz="1000" dirty="0">
                <a:latin typeface="Comic Sans MS"/>
                <a:cs typeface="Comic Sans MS"/>
              </a:rPr>
              <a:t>ut</a:t>
            </a:r>
            <a:r>
              <a:rPr sz="1000" spc="-35" dirty="0">
                <a:latin typeface="Comic Sans MS"/>
                <a:cs typeface="Comic Sans MS"/>
              </a:rPr>
              <a:t> </a:t>
            </a:r>
            <a:r>
              <a:rPr sz="1000" spc="-10" dirty="0">
                <a:latin typeface="Comic Sans MS"/>
                <a:cs typeface="Comic Sans MS"/>
              </a:rPr>
              <a:t>f</a:t>
            </a:r>
            <a:r>
              <a:rPr sz="1000" dirty="0">
                <a:latin typeface="Comic Sans MS"/>
                <a:cs typeface="Comic Sans MS"/>
              </a:rPr>
              <a:t>our</a:t>
            </a:r>
            <a:r>
              <a:rPr sz="1000" spc="5" dirty="0">
                <a:latin typeface="Comic Sans MS"/>
                <a:cs typeface="Comic Sans MS"/>
              </a:rPr>
              <a:t> m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utes</a:t>
            </a:r>
            <a:r>
              <a:rPr sz="1000" spc="-5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or</a:t>
            </a:r>
            <a:r>
              <a:rPr sz="1000" spc="-2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u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til</a:t>
            </a:r>
            <a:r>
              <a:rPr sz="1000" spc="-2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ten</a:t>
            </a:r>
            <a:r>
              <a:rPr sz="1000" spc="5" dirty="0">
                <a:latin typeface="Comic Sans MS"/>
                <a:cs typeface="Comic Sans MS"/>
              </a:rPr>
              <a:t>d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dirty="0">
                <a:latin typeface="Comic Sans MS"/>
                <a:cs typeface="Comic Sans MS"/>
              </a:rPr>
              <a:t>.</a:t>
            </a:r>
            <a:endParaRPr sz="1000">
              <a:latin typeface="Comic Sans MS"/>
              <a:cs typeface="Comic Sans M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8288" y="7074407"/>
            <a:ext cx="7754111" cy="74066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813051" y="7932422"/>
            <a:ext cx="4003040" cy="1129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293370">
              <a:lnSpc>
                <a:spcPct val="130000"/>
              </a:lnSpc>
            </a:pP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Did</a:t>
            </a:r>
            <a:r>
              <a:rPr sz="1200" spc="-1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y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u</a:t>
            </a:r>
            <a:r>
              <a:rPr sz="1200" spc="2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k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w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at</a:t>
            </a:r>
            <a:r>
              <a:rPr sz="1200" spc="-4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10" dirty="0">
                <a:solidFill>
                  <a:srgbClr val="585858"/>
                </a:solidFill>
                <a:latin typeface="Comic Sans MS"/>
                <a:cs typeface="Comic Sans MS"/>
              </a:rPr>
              <a:t>B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u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f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sz="1200" spc="3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u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200" spc="-1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ca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sz="1200" spc="-3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gr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w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up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10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o </a:t>
            </a:r>
            <a:r>
              <a:rPr sz="1200" spc="10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hr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e m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sz="1200" spc="1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sz="1200" spc="-3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sz="1200" spc="15" dirty="0">
                <a:solidFill>
                  <a:srgbClr val="585858"/>
                </a:solidFill>
                <a:latin typeface="Comic Sans MS"/>
                <a:cs typeface="Comic Sans MS"/>
              </a:rPr>
              <a:t>w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m 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sz="1200" spc="1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f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s </a:t>
            </a:r>
            <a:r>
              <a:rPr sz="1200" spc="10" dirty="0">
                <a:solidFill>
                  <a:srgbClr val="585858"/>
                </a:solidFill>
                <a:latin typeface="Comic Sans MS"/>
                <a:cs typeface="Comic Sans MS"/>
              </a:rPr>
              <a:t>4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3</a:t>
            </a:r>
            <a:r>
              <a:rPr sz="1200" spc="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p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h?</a:t>
            </a:r>
            <a:endParaRPr sz="1200">
              <a:latin typeface="Comic Sans MS"/>
              <a:cs typeface="Comic Sans MS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25"/>
              </a:spcBef>
            </a:pP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Tu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sz="1200" spc="10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k</a:t>
            </a:r>
            <a:r>
              <a:rPr sz="1200" spc="-15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up a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 t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hird</a:t>
            </a:r>
            <a:r>
              <a:rPr sz="1200" spc="-4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f</a:t>
            </a:r>
            <a:r>
              <a:rPr sz="1200" spc="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ll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he</a:t>
            </a:r>
            <a:r>
              <a:rPr sz="1200" spc="-3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sz="1200" spc="-15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200" spc="-15" dirty="0">
                <a:solidFill>
                  <a:srgbClr val="585858"/>
                </a:solidFill>
                <a:latin typeface="Comic Sans MS"/>
                <a:cs typeface="Comic Sans MS"/>
              </a:rPr>
              <a:t>f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oo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sz="1200" spc="3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ri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5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at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,</a:t>
            </a:r>
            <a:endParaRPr sz="12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es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p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all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y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cann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10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u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na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.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81632" y="9669470"/>
            <a:ext cx="4007485" cy="1600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C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o</a:t>
            </a:r>
            <a:r>
              <a:rPr sz="1050" spc="10" dirty="0">
                <a:solidFill>
                  <a:srgbClr val="7E7E7E"/>
                </a:solidFill>
                <a:latin typeface="Arial"/>
                <a:cs typeface="Arial"/>
              </a:rPr>
              <a:t>p</a:t>
            </a:r>
            <a:r>
              <a:rPr sz="1050" spc="-30" dirty="0">
                <a:solidFill>
                  <a:srgbClr val="7E7E7E"/>
                </a:solidFill>
                <a:latin typeface="Arial"/>
                <a:cs typeface="Arial"/>
              </a:rPr>
              <a:t>y</a:t>
            </a:r>
            <a:r>
              <a:rPr sz="1050" spc="5" dirty="0">
                <a:solidFill>
                  <a:srgbClr val="7E7E7E"/>
                </a:solidFill>
                <a:latin typeface="Arial"/>
                <a:cs typeface="Arial"/>
              </a:rPr>
              <a:t>r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i</a:t>
            </a:r>
            <a:r>
              <a:rPr sz="1050" spc="10" dirty="0">
                <a:solidFill>
                  <a:srgbClr val="7E7E7E"/>
                </a:solidFill>
                <a:latin typeface="Arial"/>
                <a:cs typeface="Arial"/>
              </a:rPr>
              <a:t>g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h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©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201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5</a:t>
            </a:r>
            <a:r>
              <a:rPr sz="1050" spc="3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F</a:t>
            </a:r>
            <a:r>
              <a:rPr sz="1050" spc="5" dirty="0">
                <a:solidFill>
                  <a:srgbClr val="7E7E7E"/>
                </a:solidFill>
                <a:latin typeface="Arial"/>
                <a:cs typeface="Arial"/>
              </a:rPr>
              <a:t>i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4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K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i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d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z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.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u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s</a:t>
            </a:r>
            <a:r>
              <a:rPr sz="1050" spc="1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|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A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ll Ri</a:t>
            </a:r>
            <a:r>
              <a:rPr sz="1050" spc="10" dirty="0">
                <a:solidFill>
                  <a:srgbClr val="7E7E7E"/>
                </a:solidFill>
                <a:latin typeface="Arial"/>
                <a:cs typeface="Arial"/>
              </a:rPr>
              <a:t>g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h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s</a:t>
            </a:r>
            <a:r>
              <a:rPr sz="1050" spc="-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R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e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s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e</a:t>
            </a:r>
            <a:r>
              <a:rPr sz="1050" spc="5" dirty="0">
                <a:solidFill>
                  <a:srgbClr val="7E7E7E"/>
                </a:solidFill>
                <a:latin typeface="Arial"/>
                <a:cs typeface="Arial"/>
              </a:rPr>
              <a:t>r</a:t>
            </a:r>
            <a:r>
              <a:rPr sz="1050" spc="20" dirty="0">
                <a:solidFill>
                  <a:srgbClr val="7E7E7E"/>
                </a:solidFill>
                <a:latin typeface="Arial"/>
                <a:cs typeface="Arial"/>
              </a:rPr>
              <a:t>v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e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d</a:t>
            </a:r>
            <a:r>
              <a:rPr sz="1050" spc="-2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|</a:t>
            </a:r>
            <a:r>
              <a:rPr sz="1050" spc="-2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spc="25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ww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w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.f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i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t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4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ki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d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z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.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u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s</a:t>
            </a:r>
            <a:endParaRPr sz="105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43102" y="1386088"/>
            <a:ext cx="2400097" cy="4585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48800"/>
              </a:lnSpc>
            </a:pPr>
            <a:r>
              <a:rPr sz="1000" dirty="0">
                <a:latin typeface="Idolwild"/>
                <a:cs typeface="Idolwild"/>
              </a:rPr>
              <a:t>Serving</a:t>
            </a:r>
            <a:r>
              <a:rPr sz="1000" spc="-40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Size</a:t>
            </a:r>
            <a:r>
              <a:rPr sz="1000" spc="-3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for</a:t>
            </a:r>
            <a:r>
              <a:rPr sz="1000" spc="-2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1500</a:t>
            </a:r>
            <a:r>
              <a:rPr sz="1000" spc="-3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calories/day plan Total</a:t>
            </a:r>
            <a:r>
              <a:rPr sz="1000" spc="-30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Calories</a:t>
            </a:r>
            <a:r>
              <a:rPr sz="1000" spc="-4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in</a:t>
            </a:r>
            <a:r>
              <a:rPr sz="1000" spc="-1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this</a:t>
            </a:r>
            <a:r>
              <a:rPr sz="1000" spc="-20" dirty="0">
                <a:latin typeface="Idolwild"/>
                <a:cs typeface="Idolwild"/>
              </a:rPr>
              <a:t> </a:t>
            </a:r>
            <a:r>
              <a:rPr sz="1000" dirty="0" smtClean="0">
                <a:latin typeface="Idolwild"/>
                <a:cs typeface="Idolwild"/>
              </a:rPr>
              <a:t>Meal</a:t>
            </a:r>
            <a:r>
              <a:rPr lang="en-US" sz="1000" dirty="0" smtClean="0">
                <a:latin typeface="Idolwild"/>
                <a:cs typeface="Idolwild"/>
              </a:rPr>
              <a:t>:</a:t>
            </a:r>
            <a:r>
              <a:rPr sz="1000" spc="-15" dirty="0" smtClean="0">
                <a:latin typeface="Idolwild"/>
                <a:cs typeface="Idolwild"/>
              </a:rPr>
              <a:t> </a:t>
            </a:r>
            <a:r>
              <a:rPr sz="1000" spc="-5" dirty="0">
                <a:latin typeface="Idolwild"/>
                <a:cs typeface="Idolwild"/>
              </a:rPr>
              <a:t>531</a:t>
            </a:r>
            <a:endParaRPr sz="1000" dirty="0">
              <a:latin typeface="Idolwild"/>
              <a:cs typeface="Idolwil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738242" y="1571318"/>
            <a:ext cx="192151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latin typeface="Idolwild"/>
                <a:cs typeface="Idolwild"/>
              </a:rPr>
              <a:t>Preparation</a:t>
            </a:r>
            <a:r>
              <a:rPr sz="1000" spc="-6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Key:</a:t>
            </a:r>
            <a:r>
              <a:rPr sz="1000" spc="-20" dirty="0">
                <a:latin typeface="Idolwild"/>
                <a:cs typeface="Idolwild"/>
              </a:rPr>
              <a:t> </a:t>
            </a:r>
            <a:r>
              <a:rPr sz="1000" dirty="0">
                <a:solidFill>
                  <a:srgbClr val="00FF00"/>
                </a:solidFill>
                <a:latin typeface="Idolwild"/>
                <a:cs typeface="Idolwild"/>
              </a:rPr>
              <a:t>*Kids</a:t>
            </a:r>
            <a:r>
              <a:rPr sz="1000" spc="-20" dirty="0">
                <a:solidFill>
                  <a:srgbClr val="00FF00"/>
                </a:solidFill>
                <a:latin typeface="Idolwild"/>
                <a:cs typeface="Idolwild"/>
              </a:rPr>
              <a:t> </a:t>
            </a:r>
            <a:r>
              <a:rPr sz="1000" dirty="0">
                <a:solidFill>
                  <a:srgbClr val="FF0000"/>
                </a:solidFill>
                <a:latin typeface="Idolwild"/>
                <a:cs typeface="Idolwild"/>
              </a:rPr>
              <a:t>**Parents</a:t>
            </a:r>
            <a:endParaRPr sz="1000">
              <a:latin typeface="Idolwild"/>
              <a:cs typeface="Idolwil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181344" y="8351519"/>
            <a:ext cx="1103376" cy="134721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065776" y="2505455"/>
            <a:ext cx="2395728" cy="239572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E7E7E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188</Words>
  <Application>Microsoft Office PowerPoint</Application>
  <PresentationFormat>Custom</PresentationFormat>
  <Paragraphs>20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Keser</dc:creator>
  <cp:lastModifiedBy>karen</cp:lastModifiedBy>
  <cp:revision>2</cp:revision>
  <dcterms:created xsi:type="dcterms:W3CDTF">2015-10-05T15:07:53Z</dcterms:created>
  <dcterms:modified xsi:type="dcterms:W3CDTF">2015-10-05T19:49:14Z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2015-02-18T00:00:00Z</vt:filetime>
  </property>
  <property fmtid="{D5CDD505-2E9C-101B-9397-08002B2CF9AE}" pid="3" name="LastSaved">
    <vt:filetime>2015-10-05T00:00:00Z</vt:filetime>
  </property>
</Properties>
</file>