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06" y="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7F2EE-C81B-479B-9F8F-752CAD4E1A0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F6707-59BD-4A2D-86FF-2066F9DC5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0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0"/>
            <a:ext cx="7748679" cy="100583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20276" y="1961380"/>
            <a:ext cx="310197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Italian</a:t>
            </a:r>
            <a:r>
              <a:rPr sz="2400" b="1" spc="-4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Saucy</a:t>
            </a:r>
            <a:r>
              <a:rPr sz="2400" b="1" spc="-5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Snapper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640" y="2438175"/>
            <a:ext cx="2125980" cy="1852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815">
              <a:lnSpc>
                <a:spcPts val="2135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3340">
              <a:lnSpc>
                <a:spcPts val="1285"/>
              </a:lnSpc>
            </a:pPr>
            <a:r>
              <a:rPr sz="1100" spc="-5" dirty="0">
                <a:latin typeface="Comic Sans MS"/>
                <a:cs typeface="Comic Sans MS"/>
              </a:rPr>
              <a:t>Sn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- 4 ¼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oz</a:t>
            </a:r>
            <a:endParaRPr sz="1100">
              <a:latin typeface="Comic Sans MS"/>
              <a:cs typeface="Comic Sans MS"/>
            </a:endParaRPr>
          </a:p>
          <a:p>
            <a:pPr marL="53340" marR="5080">
              <a:lnSpc>
                <a:spcPts val="1290"/>
              </a:lnSpc>
              <a:spcBef>
                <a:spcPts val="55"/>
              </a:spcBef>
            </a:pP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tal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um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Tbl 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-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5" dirty="0">
                <a:latin typeface="Comic Sans MS"/>
                <a:cs typeface="Comic Sans MS"/>
              </a:rPr>
              <a:t>al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ess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- 3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Tbl </a:t>
            </a:r>
            <a:r>
              <a:rPr sz="1100" dirty="0">
                <a:latin typeface="Comic Sans MS"/>
                <a:cs typeface="Comic Sans MS"/>
              </a:rPr>
              <a:t>Pu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pl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onio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¼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</a:t>
            </a:r>
            <a:endParaRPr sz="1100">
              <a:latin typeface="Comic Sans MS"/>
              <a:cs typeface="Comic Sans MS"/>
            </a:endParaRPr>
          </a:p>
          <a:p>
            <a:pPr marL="52705" marR="294005" indent="635">
              <a:lnSpc>
                <a:spcPts val="1290"/>
              </a:lnSpc>
              <a:spcBef>
                <a:spcPts val="5"/>
              </a:spcBef>
            </a:pP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¼ </a:t>
            </a:r>
            <a:r>
              <a:rPr sz="1100" spc="-10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mat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½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Ve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ta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endParaRPr sz="1100">
              <a:latin typeface="Comic Sans MS"/>
              <a:cs typeface="Comic Sans MS"/>
            </a:endParaRPr>
          </a:p>
          <a:p>
            <a:pPr marL="52705">
              <a:lnSpc>
                <a:spcPts val="1260"/>
              </a:lnSpc>
            </a:pPr>
            <a:r>
              <a:rPr sz="1100" dirty="0">
                <a:latin typeface="Comic Sans MS"/>
                <a:cs typeface="Comic Sans MS"/>
              </a:rPr>
              <a:t>Corn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¼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cup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2620" y="2659879"/>
            <a:ext cx="1830070" cy="1172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2545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 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2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p  </a:t>
            </a:r>
            <a:r>
              <a:rPr sz="1100" spc="-10" dirty="0">
                <a:latin typeface="Comic Sans MS"/>
                <a:cs typeface="Comic Sans MS"/>
              </a:rPr>
              <a:t>D</a:t>
            </a:r>
            <a:r>
              <a:rPr sz="1100" spc="-5" dirty="0">
                <a:latin typeface="Comic Sans MS"/>
                <a:cs typeface="Comic Sans MS"/>
              </a:rPr>
              <a:t>inn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ala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30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/</a:t>
            </a:r>
            <a:r>
              <a:rPr sz="1100" spc="-5" dirty="0">
                <a:latin typeface="Comic Sans MS"/>
                <a:cs typeface="Comic Sans MS"/>
              </a:rPr>
              <a:t>dr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15" dirty="0">
                <a:latin typeface="Comic Sans MS"/>
                <a:cs typeface="Comic Sans MS"/>
              </a:rPr>
              <a:t>ss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 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– 5 </a:t>
            </a:r>
            <a:r>
              <a:rPr sz="1100" spc="-5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il</a:t>
            </a:r>
            <a:endParaRPr sz="1100">
              <a:latin typeface="Comic Sans MS"/>
              <a:cs typeface="Comic Sans MS"/>
            </a:endParaRPr>
          </a:p>
          <a:p>
            <a:pPr marL="12700" marR="1364615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ic 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t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3811" y="4327135"/>
            <a:ext cx="7193280" cy="2345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b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3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7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8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1</a:t>
            </a:r>
            <a:r>
              <a:rPr sz="1100" spc="5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 marR="50165">
              <a:lnSpc>
                <a:spcPts val="1730"/>
              </a:lnSpc>
              <a:spcBef>
                <a:spcPts val="100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se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3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ur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7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ess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ess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th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ix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r>
              <a:rPr sz="1100" spc="-8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2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dip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th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hl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100" spc="-9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9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n-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3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8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vege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y.</a:t>
            </a:r>
            <a:r>
              <a:rPr sz="1100" spc="-5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ve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-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 2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-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3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 m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r>
              <a:rPr sz="11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ve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id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 2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 un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3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5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2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emo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8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 marR="267335">
              <a:lnSpc>
                <a:spcPct val="129099"/>
              </a:lnSpc>
              <a:spcBef>
                <a:spcPts val="2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2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e-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3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8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vege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y,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‘</a:t>
            </a:r>
            <a:r>
              <a:rPr sz="11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nion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 un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onio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4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 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-7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1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/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4</a:t>
            </a:r>
            <a:r>
              <a:rPr sz="11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on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nue</a:t>
            </a:r>
            <a:r>
              <a:rPr sz="1100" spc="-8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ix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5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-7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on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tl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un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1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th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2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hl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100" spc="-6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d.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1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pp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100" spc="-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30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1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100" spc="-6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100" spc="-15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100" spc="5" dirty="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sz="11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1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781800"/>
            <a:ext cx="7772400" cy="740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02663" y="7896989"/>
            <a:ext cx="3978275" cy="1129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67640">
              <a:lnSpc>
                <a:spcPct val="130000"/>
              </a:lnSpc>
            </a:pP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napp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ca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gr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ut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4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0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inc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sz="1200" spc="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up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5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0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ds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ve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spc="-3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5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0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ar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30000"/>
              </a:lnSpc>
            </a:pP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napp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he m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os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lar</a:t>
            </a:r>
            <a:r>
              <a:rPr sz="1200" spc="-5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hi</a:t>
            </a:r>
            <a:r>
              <a:rPr sz="1200" spc="1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3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sh,</a:t>
            </a:r>
            <a:r>
              <a:rPr sz="1200" spc="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ik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 m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os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t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sh,</a:t>
            </a:r>
            <a:r>
              <a:rPr sz="1200" spc="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ov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200" spc="4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5" dirty="0">
                <a:solidFill>
                  <a:srgbClr val="252525"/>
                </a:solidFill>
                <a:latin typeface="Comic Sans MS"/>
                <a:cs typeface="Comic Sans MS"/>
              </a:rPr>
              <a:t>im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sz="1200" spc="-40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tt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200" spc="-2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aci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ds f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252525"/>
                </a:solidFill>
                <a:latin typeface="Comic Sans MS"/>
                <a:cs typeface="Comic Sans MS"/>
              </a:rPr>
              <a:t>ur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252525"/>
                </a:solidFill>
                <a:latin typeface="Comic Sans MS"/>
                <a:cs typeface="Comic Sans MS"/>
              </a:rPr>
              <a:t>y.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86088"/>
            <a:ext cx="2295525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</a:t>
            </a:r>
            <a:r>
              <a:rPr sz="1000" spc="-1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>
                <a:latin typeface="Idolwild"/>
                <a:cs typeface="Idolwild"/>
              </a:rPr>
              <a:t>this</a:t>
            </a:r>
            <a:r>
              <a:rPr sz="1000" spc="-20">
                <a:latin typeface="Idolwild"/>
                <a:cs typeface="Idolwild"/>
              </a:rPr>
              <a:t> </a:t>
            </a:r>
            <a:r>
              <a:rPr sz="1000" smtClean="0">
                <a:latin typeface="Idolwild"/>
                <a:cs typeface="Idolwild"/>
              </a:rPr>
              <a:t>Meal</a:t>
            </a:r>
            <a:r>
              <a:rPr lang="en-US" sz="1000" smtClean="0">
                <a:latin typeface="Idolwild"/>
                <a:cs typeface="Idolwild"/>
              </a:rPr>
              <a:t>:</a:t>
            </a:r>
            <a:r>
              <a:rPr sz="1000" spc="-15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52</a:t>
            </a:r>
            <a:r>
              <a:rPr sz="1000" dirty="0">
                <a:latin typeface="Idolwild"/>
                <a:cs typeface="Idolwild"/>
              </a:rPr>
              <a:t>2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0352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69152" y="7702295"/>
            <a:ext cx="1283207" cy="15605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8600" y="7796783"/>
            <a:ext cx="1517903" cy="146608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99303" y="2459735"/>
            <a:ext cx="1764792" cy="176479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2015-10-05T15:10:55Z</dcterms:created>
  <dcterms:modified xsi:type="dcterms:W3CDTF">2015-10-05T19:48:37Z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2015-03-05T00:00:00Z</vt:filetime>
  </property>
  <property fmtid="{D5CDD505-2E9C-101B-9397-08002B2CF9AE}" pid="3" name="LastSaved">
    <vt:filetime>2015-10-05T00:00:00Z</vt:filetime>
  </property>
</Properties>
</file>