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8A90A-F942-4EED-9E17-C6091230ECB6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28875" y="754063"/>
            <a:ext cx="291465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300970-0B7C-4EAE-87CC-AA251F64A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851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907" y="0"/>
            <a:ext cx="7764492" cy="1003467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hyperlink" Target="http://www.fit4kidz.u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70022" y="1985853"/>
            <a:ext cx="2451735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Mexican</a:t>
            </a:r>
            <a:r>
              <a:rPr sz="2400" b="1" spc="-20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Potatoes</a:t>
            </a:r>
            <a:endParaRPr sz="2400">
              <a:latin typeface="Idolwild"/>
              <a:cs typeface="Idolwi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3448" y="2518058"/>
            <a:ext cx="2012314" cy="1543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29B5EC"/>
                </a:solidFill>
                <a:latin typeface="Idolwild"/>
                <a:cs typeface="Idolwild"/>
              </a:rPr>
              <a:t>INGREDIENTS</a:t>
            </a:r>
            <a:endParaRPr sz="1800">
              <a:latin typeface="Idolwild"/>
              <a:cs typeface="Idolwild"/>
            </a:endParaRPr>
          </a:p>
          <a:p>
            <a:pPr marL="54610">
              <a:lnSpc>
                <a:spcPct val="100000"/>
              </a:lnSpc>
              <a:spcBef>
                <a:spcPts val="30"/>
              </a:spcBef>
            </a:pPr>
            <a:r>
              <a:rPr sz="1200" dirty="0">
                <a:latin typeface="Comic Sans MS"/>
                <a:cs typeface="Comic Sans MS"/>
              </a:rPr>
              <a:t>P</a:t>
            </a:r>
            <a:r>
              <a:rPr sz="1200" spc="-15" dirty="0">
                <a:latin typeface="Comic Sans MS"/>
                <a:cs typeface="Comic Sans MS"/>
              </a:rPr>
              <a:t>o</a:t>
            </a:r>
            <a:r>
              <a:rPr sz="1200" spc="5" dirty="0">
                <a:latin typeface="Comic Sans MS"/>
                <a:cs typeface="Comic Sans MS"/>
              </a:rPr>
              <a:t>tat</a:t>
            </a:r>
            <a:r>
              <a:rPr sz="1200" spc="-10" dirty="0">
                <a:latin typeface="Comic Sans MS"/>
                <a:cs typeface="Comic Sans MS"/>
              </a:rPr>
              <a:t>o</a:t>
            </a:r>
            <a:r>
              <a:rPr sz="1200" spc="-15" dirty="0">
                <a:latin typeface="Comic Sans MS"/>
                <a:cs typeface="Comic Sans MS"/>
              </a:rPr>
              <a:t>e</a:t>
            </a:r>
            <a:r>
              <a:rPr sz="1200" dirty="0">
                <a:latin typeface="Comic Sans MS"/>
                <a:cs typeface="Comic Sans MS"/>
              </a:rPr>
              <a:t>s</a:t>
            </a:r>
            <a:r>
              <a:rPr sz="1200" spc="-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- 9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oz</a:t>
            </a:r>
            <a:endParaRPr sz="1200">
              <a:latin typeface="Comic Sans MS"/>
              <a:cs typeface="Comic Sans MS"/>
            </a:endParaRPr>
          </a:p>
          <a:p>
            <a:pPr marL="54610" marR="273685">
              <a:lnSpc>
                <a:spcPct val="100000"/>
              </a:lnSpc>
            </a:pPr>
            <a:r>
              <a:rPr sz="1200" dirty="0">
                <a:latin typeface="Comic Sans MS"/>
                <a:cs typeface="Comic Sans MS"/>
              </a:rPr>
              <a:t>Gr</a:t>
            </a:r>
            <a:r>
              <a:rPr sz="1200" spc="-15" dirty="0">
                <a:latin typeface="Comic Sans MS"/>
                <a:cs typeface="Comic Sans MS"/>
              </a:rPr>
              <a:t>e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dirty="0">
                <a:latin typeface="Comic Sans MS"/>
                <a:cs typeface="Comic Sans MS"/>
              </a:rPr>
              <a:t>n</a:t>
            </a:r>
            <a:r>
              <a:rPr sz="1200" spc="20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b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spc="-5" dirty="0">
                <a:latin typeface="Comic Sans MS"/>
                <a:cs typeface="Comic Sans MS"/>
              </a:rPr>
              <a:t>an</a:t>
            </a:r>
            <a:r>
              <a:rPr sz="1200" spc="-10" dirty="0">
                <a:latin typeface="Comic Sans MS"/>
                <a:cs typeface="Comic Sans MS"/>
              </a:rPr>
              <a:t>s</a:t>
            </a:r>
            <a:r>
              <a:rPr sz="1200" spc="15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-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3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-20" dirty="0">
                <a:latin typeface="Comic Sans MS"/>
                <a:cs typeface="Comic Sans MS"/>
              </a:rPr>
              <a:t>oz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Li</a:t>
            </a:r>
            <a:r>
              <a:rPr sz="1200" spc="5" dirty="0">
                <a:latin typeface="Comic Sans MS"/>
                <a:cs typeface="Comic Sans MS"/>
              </a:rPr>
              <a:t>g</a:t>
            </a:r>
            <a:r>
              <a:rPr sz="1200" spc="-10" dirty="0">
                <a:latin typeface="Comic Sans MS"/>
                <a:cs typeface="Comic Sans MS"/>
              </a:rPr>
              <a:t>ht</a:t>
            </a:r>
            <a:r>
              <a:rPr sz="1200" spc="-30" dirty="0">
                <a:latin typeface="Comic Sans MS"/>
                <a:cs typeface="Comic Sans MS"/>
              </a:rPr>
              <a:t> </a:t>
            </a:r>
            <a:r>
              <a:rPr sz="1200" spc="-20" dirty="0">
                <a:latin typeface="Comic Sans MS"/>
                <a:cs typeface="Comic Sans MS"/>
              </a:rPr>
              <a:t>s</a:t>
            </a:r>
            <a:r>
              <a:rPr sz="1200" spc="-5" dirty="0">
                <a:latin typeface="Comic Sans MS"/>
                <a:cs typeface="Comic Sans MS"/>
              </a:rPr>
              <a:t>pr</a:t>
            </a:r>
            <a:r>
              <a:rPr sz="1200" spc="-10" dirty="0">
                <a:latin typeface="Comic Sans MS"/>
                <a:cs typeface="Comic Sans MS"/>
              </a:rPr>
              <a:t>e</a:t>
            </a:r>
            <a:r>
              <a:rPr sz="1200" spc="-5" dirty="0">
                <a:latin typeface="Comic Sans MS"/>
                <a:cs typeface="Comic Sans MS"/>
              </a:rPr>
              <a:t>a</a:t>
            </a:r>
            <a:r>
              <a:rPr sz="1200" dirty="0">
                <a:latin typeface="Comic Sans MS"/>
                <a:cs typeface="Comic Sans MS"/>
              </a:rPr>
              <a:t>d</a:t>
            </a:r>
            <a:r>
              <a:rPr sz="1200" spc="15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-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1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10" dirty="0">
                <a:latin typeface="Comic Sans MS"/>
                <a:cs typeface="Comic Sans MS"/>
              </a:rPr>
              <a:t>1</a:t>
            </a:r>
            <a:r>
              <a:rPr sz="1200" spc="-5" dirty="0">
                <a:latin typeface="Comic Sans MS"/>
                <a:cs typeface="Comic Sans MS"/>
              </a:rPr>
              <a:t>/</a:t>
            </a:r>
            <a:r>
              <a:rPr sz="1200" dirty="0">
                <a:latin typeface="Comic Sans MS"/>
                <a:cs typeface="Comic Sans MS"/>
              </a:rPr>
              <a:t>8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20" dirty="0">
                <a:latin typeface="Comic Sans MS"/>
                <a:cs typeface="Comic Sans MS"/>
              </a:rPr>
              <a:t>s</a:t>
            </a:r>
            <a:r>
              <a:rPr sz="1200" spc="-10" dirty="0">
                <a:latin typeface="Comic Sans MS"/>
                <a:cs typeface="Comic Sans MS"/>
              </a:rPr>
              <a:t>p</a:t>
            </a:r>
            <a:r>
              <a:rPr sz="1200" spc="-5" dirty="0">
                <a:latin typeface="Comic Sans MS"/>
                <a:cs typeface="Comic Sans MS"/>
              </a:rPr>
              <a:t> Oni</a:t>
            </a:r>
            <a:r>
              <a:rPr sz="1200" spc="-10" dirty="0">
                <a:latin typeface="Comic Sans MS"/>
                <a:cs typeface="Comic Sans MS"/>
              </a:rPr>
              <a:t>o</a:t>
            </a:r>
            <a:r>
              <a:rPr sz="1200" dirty="0">
                <a:latin typeface="Comic Sans MS"/>
                <a:cs typeface="Comic Sans MS"/>
              </a:rPr>
              <a:t>n</a:t>
            </a:r>
            <a:r>
              <a:rPr sz="1200" spc="-5" dirty="0">
                <a:latin typeface="Comic Sans MS"/>
                <a:cs typeface="Comic Sans MS"/>
              </a:rPr>
              <a:t> -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5</a:t>
            </a:r>
            <a:r>
              <a:rPr sz="1200" spc="10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½</a:t>
            </a:r>
            <a:r>
              <a:rPr sz="1200" spc="10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T</a:t>
            </a:r>
            <a:r>
              <a:rPr sz="1200" spc="-5" dirty="0">
                <a:latin typeface="Comic Sans MS"/>
                <a:cs typeface="Comic Sans MS"/>
              </a:rPr>
              <a:t>bl</a:t>
            </a:r>
            <a:endParaRPr sz="1200">
              <a:latin typeface="Comic Sans MS"/>
              <a:cs typeface="Comic Sans MS"/>
            </a:endParaRPr>
          </a:p>
          <a:p>
            <a:pPr marL="54610" marR="5080">
              <a:lnSpc>
                <a:spcPct val="100000"/>
              </a:lnSpc>
            </a:pPr>
            <a:r>
              <a:rPr sz="1200" spc="-10" dirty="0">
                <a:latin typeface="Comic Sans MS"/>
                <a:cs typeface="Comic Sans MS"/>
              </a:rPr>
              <a:t>H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dirty="0">
                <a:latin typeface="Comic Sans MS"/>
                <a:cs typeface="Comic Sans MS"/>
              </a:rPr>
              <a:t>t</a:t>
            </a:r>
            <a:r>
              <a:rPr sz="1200" spc="10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hi</a:t>
            </a:r>
            <a:r>
              <a:rPr sz="1200" dirty="0">
                <a:latin typeface="Comic Sans MS"/>
                <a:cs typeface="Comic Sans MS"/>
              </a:rPr>
              <a:t>li</a:t>
            </a:r>
            <a:r>
              <a:rPr sz="1200" spc="-25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p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spc="-5" dirty="0">
                <a:latin typeface="Comic Sans MS"/>
                <a:cs typeface="Comic Sans MS"/>
              </a:rPr>
              <a:t>pp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dirty="0">
                <a:latin typeface="Comic Sans MS"/>
                <a:cs typeface="Comic Sans MS"/>
              </a:rPr>
              <a:t>r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-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1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10" dirty="0">
                <a:latin typeface="Comic Sans MS"/>
                <a:cs typeface="Comic Sans MS"/>
              </a:rPr>
              <a:t>1</a:t>
            </a:r>
            <a:r>
              <a:rPr sz="1200" spc="-5" dirty="0">
                <a:latin typeface="Comic Sans MS"/>
                <a:cs typeface="Comic Sans MS"/>
              </a:rPr>
              <a:t>/</a:t>
            </a:r>
            <a:r>
              <a:rPr sz="1200" dirty="0">
                <a:latin typeface="Comic Sans MS"/>
                <a:cs typeface="Comic Sans MS"/>
              </a:rPr>
              <a:t>8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20" dirty="0">
                <a:latin typeface="Comic Sans MS"/>
                <a:cs typeface="Comic Sans MS"/>
              </a:rPr>
              <a:t>s</a:t>
            </a:r>
            <a:r>
              <a:rPr sz="1200" spc="-10" dirty="0">
                <a:latin typeface="Comic Sans MS"/>
                <a:cs typeface="Comic Sans MS"/>
              </a:rPr>
              <a:t>p</a:t>
            </a:r>
            <a:r>
              <a:rPr sz="1200" spc="-5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St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spc="15" dirty="0">
                <a:latin typeface="Comic Sans MS"/>
                <a:cs typeface="Comic Sans MS"/>
              </a:rPr>
              <a:t>w</a:t>
            </a:r>
            <a:r>
              <a:rPr sz="1200" spc="-20" dirty="0">
                <a:latin typeface="Comic Sans MS"/>
                <a:cs typeface="Comic Sans MS"/>
              </a:rPr>
              <a:t>e</a:t>
            </a:r>
            <a:r>
              <a:rPr sz="1200" dirty="0">
                <a:latin typeface="Comic Sans MS"/>
                <a:cs typeface="Comic Sans MS"/>
              </a:rPr>
              <a:t>d</a:t>
            </a:r>
            <a:r>
              <a:rPr sz="1200" spc="-5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spc="-10" dirty="0">
                <a:latin typeface="Comic Sans MS"/>
                <a:cs typeface="Comic Sans MS"/>
              </a:rPr>
              <a:t>m</a:t>
            </a:r>
            <a:r>
              <a:rPr sz="1200" dirty="0">
                <a:latin typeface="Comic Sans MS"/>
                <a:cs typeface="Comic Sans MS"/>
              </a:rPr>
              <a:t>a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20" dirty="0">
                <a:latin typeface="Comic Sans MS"/>
                <a:cs typeface="Comic Sans MS"/>
              </a:rPr>
              <a:t>oe</a:t>
            </a:r>
            <a:r>
              <a:rPr sz="1200" spc="-10" dirty="0">
                <a:latin typeface="Comic Sans MS"/>
                <a:cs typeface="Comic Sans MS"/>
              </a:rPr>
              <a:t>s</a:t>
            </a:r>
            <a:r>
              <a:rPr sz="1200" spc="-5" dirty="0">
                <a:latin typeface="Comic Sans MS"/>
                <a:cs typeface="Comic Sans MS"/>
              </a:rPr>
              <a:t> -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1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up C</a:t>
            </a:r>
            <a:r>
              <a:rPr sz="1200" spc="-25" dirty="0">
                <a:latin typeface="Comic Sans MS"/>
                <a:cs typeface="Comic Sans MS"/>
              </a:rPr>
              <a:t>o</a:t>
            </a:r>
            <a:r>
              <a:rPr sz="1200" spc="5" dirty="0">
                <a:latin typeface="Comic Sans MS"/>
                <a:cs typeface="Comic Sans MS"/>
              </a:rPr>
              <a:t>tt</a:t>
            </a:r>
            <a:r>
              <a:rPr sz="1200" spc="-5" dirty="0">
                <a:latin typeface="Comic Sans MS"/>
                <a:cs typeface="Comic Sans MS"/>
              </a:rPr>
              <a:t>ag</a:t>
            </a:r>
            <a:r>
              <a:rPr sz="1200" spc="-10" dirty="0">
                <a:latin typeface="Comic Sans MS"/>
                <a:cs typeface="Comic Sans MS"/>
              </a:rPr>
              <a:t>e</a:t>
            </a:r>
            <a:r>
              <a:rPr sz="1200" spc="-25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h</a:t>
            </a:r>
            <a:r>
              <a:rPr sz="1200" spc="-20" dirty="0">
                <a:latin typeface="Comic Sans MS"/>
                <a:cs typeface="Comic Sans MS"/>
              </a:rPr>
              <a:t>eese</a:t>
            </a:r>
            <a:r>
              <a:rPr sz="1200" spc="-5" dirty="0">
                <a:latin typeface="Comic Sans MS"/>
                <a:cs typeface="Comic Sans MS"/>
              </a:rPr>
              <a:t>,</a:t>
            </a:r>
            <a:r>
              <a:rPr sz="1200" spc="50" dirty="0">
                <a:latin typeface="Comic Sans MS"/>
                <a:cs typeface="Comic Sans MS"/>
              </a:rPr>
              <a:t> </a:t>
            </a:r>
            <a:r>
              <a:rPr sz="1200" spc="10" dirty="0">
                <a:latin typeface="Comic Sans MS"/>
                <a:cs typeface="Comic Sans MS"/>
              </a:rPr>
              <a:t>2</a:t>
            </a:r>
            <a:r>
              <a:rPr sz="1200" dirty="0">
                <a:latin typeface="Comic Sans MS"/>
                <a:cs typeface="Comic Sans MS"/>
              </a:rPr>
              <a:t>%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-</a:t>
            </a:r>
            <a:r>
              <a:rPr sz="1200" spc="-20" dirty="0">
                <a:latin typeface="Comic Sans MS"/>
                <a:cs typeface="Comic Sans MS"/>
              </a:rPr>
              <a:t> </a:t>
            </a:r>
            <a:r>
              <a:rPr sz="1200" spc="-10" dirty="0">
                <a:latin typeface="Comic Sans MS"/>
                <a:cs typeface="Comic Sans MS"/>
              </a:rPr>
              <a:t>¼</a:t>
            </a:r>
            <a:r>
              <a:rPr sz="1200" spc="5" dirty="0">
                <a:latin typeface="Comic Sans MS"/>
                <a:cs typeface="Comic Sans MS"/>
              </a:rPr>
              <a:t> </a:t>
            </a:r>
            <a:r>
              <a:rPr sz="1200" spc="-5" dirty="0">
                <a:latin typeface="Comic Sans MS"/>
                <a:cs typeface="Comic Sans MS"/>
              </a:rPr>
              <a:t>c</a:t>
            </a:r>
            <a:r>
              <a:rPr sz="1200" spc="-10" dirty="0">
                <a:latin typeface="Comic Sans MS"/>
                <a:cs typeface="Comic Sans MS"/>
              </a:rPr>
              <a:t>up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14294" y="2785633"/>
            <a:ext cx="2729230" cy="9099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latin typeface="Comic Sans MS"/>
                <a:cs typeface="Comic Sans MS"/>
              </a:rPr>
              <a:t>M</a:t>
            </a:r>
            <a:r>
              <a:rPr sz="1200" spc="-10" dirty="0">
                <a:latin typeface="Comic Sans MS"/>
                <a:cs typeface="Comic Sans MS"/>
              </a:rPr>
              <a:t>on</a:t>
            </a:r>
            <a:r>
              <a:rPr sz="1200" spc="5" dirty="0">
                <a:latin typeface="Comic Sans MS"/>
                <a:cs typeface="Comic Sans MS"/>
              </a:rPr>
              <a:t>t</a:t>
            </a:r>
            <a:r>
              <a:rPr sz="1200" spc="-15" dirty="0">
                <a:latin typeface="Comic Sans MS"/>
                <a:cs typeface="Comic Sans MS"/>
              </a:rPr>
              <a:t>e</a:t>
            </a:r>
            <a:r>
              <a:rPr sz="1200" spc="-5" dirty="0">
                <a:latin typeface="Comic Sans MS"/>
                <a:cs typeface="Comic Sans MS"/>
              </a:rPr>
              <a:t>r</a:t>
            </a:r>
            <a:r>
              <a:rPr sz="1200" spc="-15" dirty="0">
                <a:latin typeface="Comic Sans MS"/>
                <a:cs typeface="Comic Sans MS"/>
              </a:rPr>
              <a:t>e</a:t>
            </a:r>
            <a:r>
              <a:rPr sz="1200" dirty="0">
                <a:latin typeface="Comic Sans MS"/>
                <a:cs typeface="Comic Sans MS"/>
              </a:rPr>
              <a:t>y </a:t>
            </a:r>
            <a:r>
              <a:rPr sz="1200" spc="-10" dirty="0">
                <a:latin typeface="Comic Sans MS"/>
                <a:cs typeface="Comic Sans MS"/>
              </a:rPr>
              <a:t>J</a:t>
            </a:r>
            <a:r>
              <a:rPr sz="1200" spc="5" dirty="0">
                <a:latin typeface="Comic Sans MS"/>
                <a:cs typeface="Comic Sans MS"/>
              </a:rPr>
              <a:t>ac</a:t>
            </a:r>
            <a:r>
              <a:rPr sz="1200" dirty="0">
                <a:latin typeface="Comic Sans MS"/>
                <a:cs typeface="Comic Sans MS"/>
              </a:rPr>
              <a:t>k l</a:t>
            </a:r>
            <a:r>
              <a:rPr sz="1200" spc="-10" dirty="0">
                <a:latin typeface="Comic Sans MS"/>
                <a:cs typeface="Comic Sans MS"/>
              </a:rPr>
              <a:t>o</a:t>
            </a:r>
            <a:r>
              <a:rPr sz="1200" spc="20" dirty="0">
                <a:latin typeface="Comic Sans MS"/>
                <a:cs typeface="Comic Sans MS"/>
              </a:rPr>
              <a:t>w</a:t>
            </a:r>
            <a:r>
              <a:rPr sz="1200" spc="25" dirty="0">
                <a:latin typeface="Comic Sans MS"/>
                <a:cs typeface="Comic Sans MS"/>
              </a:rPr>
              <a:t>-</a:t>
            </a:r>
            <a:r>
              <a:rPr sz="1200" spc="-15" dirty="0">
                <a:latin typeface="Comic Sans MS"/>
                <a:cs typeface="Comic Sans MS"/>
              </a:rPr>
              <a:t>f</a:t>
            </a:r>
            <a:r>
              <a:rPr sz="1200" spc="5" dirty="0">
                <a:latin typeface="Comic Sans MS"/>
                <a:cs typeface="Comic Sans MS"/>
              </a:rPr>
              <a:t>a</a:t>
            </a:r>
            <a:r>
              <a:rPr sz="1200" dirty="0">
                <a:latin typeface="Comic Sans MS"/>
                <a:cs typeface="Comic Sans MS"/>
              </a:rPr>
              <a:t>t</a:t>
            </a:r>
            <a:r>
              <a:rPr sz="1200" spc="-65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c</a:t>
            </a:r>
            <a:r>
              <a:rPr sz="1200" dirty="0">
                <a:latin typeface="Comic Sans MS"/>
                <a:cs typeface="Comic Sans MS"/>
              </a:rPr>
              <a:t>h</a:t>
            </a:r>
            <a:r>
              <a:rPr sz="1200" spc="-10" dirty="0">
                <a:latin typeface="Comic Sans MS"/>
                <a:cs typeface="Comic Sans MS"/>
              </a:rPr>
              <a:t>e</a:t>
            </a:r>
            <a:r>
              <a:rPr sz="1200" spc="-15" dirty="0">
                <a:latin typeface="Comic Sans MS"/>
                <a:cs typeface="Comic Sans MS"/>
              </a:rPr>
              <a:t>e</a:t>
            </a:r>
            <a:r>
              <a:rPr sz="1200" spc="-10" dirty="0">
                <a:latin typeface="Comic Sans MS"/>
                <a:cs typeface="Comic Sans MS"/>
              </a:rPr>
              <a:t>s</a:t>
            </a:r>
            <a:r>
              <a:rPr sz="1200" dirty="0">
                <a:latin typeface="Comic Sans MS"/>
                <a:cs typeface="Comic Sans MS"/>
              </a:rPr>
              <a:t>e</a:t>
            </a:r>
            <a:r>
              <a:rPr sz="1200" spc="40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- 2</a:t>
            </a:r>
            <a:r>
              <a:rPr sz="1200" spc="-15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Tbl</a:t>
            </a:r>
            <a:endParaRPr sz="1200">
              <a:latin typeface="Comic Sans MS"/>
              <a:cs typeface="Comic Sans MS"/>
            </a:endParaRPr>
          </a:p>
          <a:p>
            <a:pPr marL="12700" marR="1887855">
              <a:lnSpc>
                <a:spcPct val="100000"/>
              </a:lnSpc>
            </a:pPr>
            <a:r>
              <a:rPr sz="1200" dirty="0">
                <a:latin typeface="Comic Sans MS"/>
                <a:cs typeface="Comic Sans MS"/>
              </a:rPr>
              <a:t>Cumin </a:t>
            </a:r>
            <a:r>
              <a:rPr sz="1200" spc="-10" dirty="0">
                <a:latin typeface="Comic Sans MS"/>
                <a:cs typeface="Comic Sans MS"/>
              </a:rPr>
              <a:t>G</a:t>
            </a:r>
            <a:r>
              <a:rPr sz="1200" spc="-5" dirty="0">
                <a:latin typeface="Comic Sans MS"/>
                <a:cs typeface="Comic Sans MS"/>
              </a:rPr>
              <a:t>ar</a:t>
            </a:r>
            <a:r>
              <a:rPr sz="1200" spc="5" dirty="0">
                <a:latin typeface="Comic Sans MS"/>
                <a:cs typeface="Comic Sans MS"/>
              </a:rPr>
              <a:t>l</a:t>
            </a:r>
            <a:r>
              <a:rPr sz="1200" spc="-10" dirty="0">
                <a:latin typeface="Comic Sans MS"/>
                <a:cs typeface="Comic Sans MS"/>
              </a:rPr>
              <a:t>ic</a:t>
            </a:r>
            <a:r>
              <a:rPr sz="1200" spc="-20" dirty="0">
                <a:latin typeface="Comic Sans MS"/>
                <a:cs typeface="Comic Sans MS"/>
              </a:rPr>
              <a:t> </a:t>
            </a:r>
            <a:r>
              <a:rPr sz="1200" dirty="0">
                <a:latin typeface="Comic Sans MS"/>
                <a:cs typeface="Comic Sans MS"/>
              </a:rPr>
              <a:t>cl</a:t>
            </a:r>
            <a:r>
              <a:rPr sz="1200" spc="-20" dirty="0">
                <a:latin typeface="Comic Sans MS"/>
                <a:cs typeface="Comic Sans MS"/>
              </a:rPr>
              <a:t>o</a:t>
            </a:r>
            <a:r>
              <a:rPr sz="1200" spc="-10" dirty="0">
                <a:latin typeface="Comic Sans MS"/>
                <a:cs typeface="Comic Sans MS"/>
              </a:rPr>
              <a:t>ve</a:t>
            </a:r>
            <a:r>
              <a:rPr sz="1200" spc="-5" dirty="0">
                <a:latin typeface="Comic Sans MS"/>
                <a:cs typeface="Comic Sans MS"/>
              </a:rPr>
              <a:t> Or</a:t>
            </a:r>
            <a:r>
              <a:rPr sz="1200" spc="-10" dirty="0">
                <a:latin typeface="Comic Sans MS"/>
                <a:cs typeface="Comic Sans MS"/>
              </a:rPr>
              <a:t>e</a:t>
            </a:r>
            <a:r>
              <a:rPr sz="1200" spc="-5" dirty="0">
                <a:latin typeface="Comic Sans MS"/>
                <a:cs typeface="Comic Sans MS"/>
              </a:rPr>
              <a:t>gan</a:t>
            </a:r>
            <a:r>
              <a:rPr sz="1200" spc="-10" dirty="0">
                <a:latin typeface="Comic Sans MS"/>
                <a:cs typeface="Comic Sans MS"/>
              </a:rPr>
              <a:t>o</a:t>
            </a:r>
            <a:r>
              <a:rPr sz="1200" spc="-5" dirty="0">
                <a:latin typeface="Comic Sans MS"/>
                <a:cs typeface="Comic Sans MS"/>
              </a:rPr>
              <a:t> </a:t>
            </a:r>
            <a:r>
              <a:rPr sz="1200" spc="5" dirty="0">
                <a:latin typeface="Comic Sans MS"/>
                <a:cs typeface="Comic Sans MS"/>
              </a:rPr>
              <a:t>S</a:t>
            </a:r>
            <a:r>
              <a:rPr sz="1200" dirty="0">
                <a:latin typeface="Comic Sans MS"/>
                <a:cs typeface="Comic Sans MS"/>
              </a:rPr>
              <a:t>alt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0095" y="4260244"/>
            <a:ext cx="7083425" cy="1804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29B5EC"/>
                </a:solidFill>
                <a:latin typeface="Idolwild"/>
                <a:cs typeface="Idolwild"/>
              </a:rPr>
              <a:t>PREPARATION</a:t>
            </a:r>
            <a:endParaRPr sz="1800">
              <a:latin typeface="Idolwild"/>
              <a:cs typeface="Idolwild"/>
            </a:endParaRPr>
          </a:p>
          <a:p>
            <a:pPr marL="57785">
              <a:lnSpc>
                <a:spcPct val="100000"/>
              </a:lnSpc>
              <a:spcBef>
                <a:spcPts val="545"/>
              </a:spcBef>
            </a:pPr>
            <a:r>
              <a:rPr sz="1100" spc="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100" dirty="0">
                <a:latin typeface="Comic Sans MS"/>
                <a:cs typeface="Comic Sans MS"/>
              </a:rPr>
              <a:t>W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5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h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10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dirty="0">
                <a:latin typeface="Comic Sans MS"/>
                <a:cs typeface="Comic Sans MS"/>
              </a:rPr>
              <a:t>qu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15" dirty="0">
                <a:latin typeface="Comic Sans MS"/>
                <a:cs typeface="Comic Sans MS"/>
              </a:rPr>
              <a:t>r</a:t>
            </a:r>
            <a:r>
              <a:rPr sz="1100" spc="-20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7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10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tat</a:t>
            </a:r>
            <a:r>
              <a:rPr sz="1100" spc="-10" dirty="0">
                <a:latin typeface="Comic Sans MS"/>
                <a:cs typeface="Comic Sans MS"/>
              </a:rPr>
              <a:t>oe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8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spc="-15" dirty="0">
                <a:latin typeface="Comic Sans MS"/>
                <a:cs typeface="Comic Sans MS"/>
              </a:rPr>
              <a:t>g</a:t>
            </a:r>
            <a:r>
              <a:rPr sz="1100" spc="5" dirty="0">
                <a:latin typeface="Comic Sans MS"/>
                <a:cs typeface="Comic Sans MS"/>
              </a:rPr>
              <a:t>th</a:t>
            </a:r>
            <a:r>
              <a:rPr sz="1100" spc="30" dirty="0">
                <a:latin typeface="Comic Sans MS"/>
                <a:cs typeface="Comic Sans MS"/>
              </a:rPr>
              <a:t>w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5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-15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m.</a:t>
            </a:r>
            <a:endParaRPr sz="1100">
              <a:latin typeface="Comic Sans MS"/>
              <a:cs typeface="Comic Sans MS"/>
            </a:endParaRPr>
          </a:p>
          <a:p>
            <a:pPr marL="57785">
              <a:lnSpc>
                <a:spcPct val="100000"/>
              </a:lnSpc>
              <a:spcBef>
                <a:spcPts val="385"/>
              </a:spcBef>
            </a:pPr>
            <a:r>
              <a:rPr sz="1100" spc="15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ut</a:t>
            </a:r>
            <a:r>
              <a:rPr sz="1100" spc="-5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ee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1</a:t>
            </a:r>
            <a:r>
              <a:rPr sz="1100" dirty="0">
                <a:latin typeface="Comic Sans MS"/>
                <a:cs typeface="Comic Sans MS"/>
              </a:rPr>
              <a:t>"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5" dirty="0">
                <a:latin typeface="Comic Sans MS"/>
                <a:cs typeface="Comic Sans MS"/>
              </a:rPr>
              <a:t>ie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m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se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-1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y</a:t>
            </a:r>
            <a:r>
              <a:rPr sz="1100" spc="-6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un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l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y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don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57785" marR="5080">
              <a:lnSpc>
                <a:spcPct val="129099"/>
              </a:lnSpc>
              <a:spcBef>
                <a:spcPts val="20"/>
              </a:spcBef>
            </a:pPr>
            <a:r>
              <a:rPr sz="1100" spc="15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spc="-10" dirty="0">
                <a:latin typeface="Comic Sans MS"/>
                <a:cs typeface="Comic Sans MS"/>
              </a:rPr>
              <a:t>He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t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dirty="0">
                <a:latin typeface="Comic Sans MS"/>
                <a:cs typeface="Comic Sans MS"/>
              </a:rPr>
              <a:t>t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a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k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10" dirty="0">
                <a:latin typeface="Comic Sans MS"/>
                <a:cs typeface="Comic Sans MS"/>
              </a:rPr>
              <a:t>l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.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spc="-2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d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5" dirty="0">
                <a:latin typeface="Comic Sans MS"/>
                <a:cs typeface="Comic Sans MS"/>
              </a:rPr>
              <a:t> ch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pp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ee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ch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10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i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(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pt</a:t>
            </a:r>
            <a:r>
              <a:rPr sz="1100" spc="-5" dirty="0">
                <a:latin typeface="Comic Sans MS"/>
                <a:cs typeface="Comic Sans MS"/>
              </a:rPr>
              <a:t>ion</a:t>
            </a:r>
            <a:r>
              <a:rPr sz="1100" spc="5" dirty="0">
                <a:latin typeface="Comic Sans MS"/>
                <a:cs typeface="Comic Sans MS"/>
              </a:rPr>
              <a:t>al</a:t>
            </a:r>
            <a:r>
              <a:rPr sz="1100" dirty="0">
                <a:latin typeface="Comic Sans MS"/>
                <a:cs typeface="Comic Sans MS"/>
              </a:rPr>
              <a:t>),</a:t>
            </a:r>
            <a:r>
              <a:rPr sz="1100" spc="-8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ch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pp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7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onion</a:t>
            </a:r>
            <a:r>
              <a:rPr sz="1100" dirty="0">
                <a:latin typeface="Comic Sans MS"/>
                <a:cs typeface="Comic Sans MS"/>
              </a:rPr>
              <a:t>,</a:t>
            </a:r>
            <a:r>
              <a:rPr sz="1100" spc="4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½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cl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10" dirty="0">
                <a:latin typeface="Comic Sans MS"/>
                <a:cs typeface="Comic Sans MS"/>
              </a:rPr>
              <a:t>v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c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-5" dirty="0">
                <a:latin typeface="Comic Sans MS"/>
                <a:cs typeface="Comic Sans MS"/>
              </a:rPr>
              <a:t>d</a:t>
            </a:r>
            <a:r>
              <a:rPr sz="1100" dirty="0">
                <a:latin typeface="Comic Sans MS"/>
                <a:cs typeface="Comic Sans MS"/>
              </a:rPr>
              <a:t>,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1</a:t>
            </a:r>
            <a:r>
              <a:rPr sz="1100" spc="10" dirty="0">
                <a:latin typeface="Comic Sans MS"/>
                <a:cs typeface="Comic Sans MS"/>
              </a:rPr>
              <a:t>/</a:t>
            </a:r>
            <a:r>
              <a:rPr sz="1100" dirty="0">
                <a:latin typeface="Comic Sans MS"/>
                <a:cs typeface="Comic Sans MS"/>
              </a:rPr>
              <a:t>2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dirty="0">
                <a:latin typeface="Comic Sans MS"/>
                <a:cs typeface="Comic Sans MS"/>
              </a:rPr>
              <a:t>.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dirty="0">
                <a:latin typeface="Comic Sans MS"/>
                <a:cs typeface="Comic Sans MS"/>
              </a:rPr>
              <a:t>,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½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10" dirty="0">
                <a:latin typeface="Comic Sans MS"/>
                <a:cs typeface="Comic Sans MS"/>
              </a:rPr>
              <a:t>p</a:t>
            </a:r>
            <a:r>
              <a:rPr sz="1100" dirty="0">
                <a:latin typeface="Comic Sans MS"/>
                <a:cs typeface="Comic Sans MS"/>
              </a:rPr>
              <a:t>.</a:t>
            </a:r>
            <a:r>
              <a:rPr sz="1100" spc="-5" dirty="0">
                <a:latin typeface="Comic Sans MS"/>
                <a:cs typeface="Comic Sans MS"/>
              </a:rPr>
              <a:t> o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eg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o</a:t>
            </a:r>
            <a:r>
              <a:rPr sz="1100" spc="-50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1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é</a:t>
            </a:r>
            <a:r>
              <a:rPr sz="1100" dirty="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57785">
              <a:lnSpc>
                <a:spcPct val="100000"/>
              </a:lnSpc>
              <a:spcBef>
                <a:spcPts val="405"/>
              </a:spcBef>
            </a:pPr>
            <a:r>
              <a:rPr sz="1100" spc="15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100" spc="-5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5" dirty="0">
                <a:latin typeface="Comic Sans MS"/>
                <a:cs typeface="Comic Sans MS"/>
              </a:rPr>
              <a:t> t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75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1</a:t>
            </a:r>
            <a:r>
              <a:rPr sz="1100" spc="10" dirty="0">
                <a:latin typeface="Comic Sans MS"/>
                <a:cs typeface="Comic Sans MS"/>
              </a:rPr>
              <a:t>/</a:t>
            </a:r>
            <a:r>
              <a:rPr sz="1100" dirty="0">
                <a:latin typeface="Comic Sans MS"/>
                <a:cs typeface="Comic Sans MS"/>
              </a:rPr>
              <a:t>8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dirty="0">
                <a:latin typeface="Comic Sans MS"/>
                <a:cs typeface="Comic Sans MS"/>
              </a:rPr>
              <a:t>.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t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5" dirty="0">
                <a:latin typeface="Comic Sans MS"/>
                <a:cs typeface="Comic Sans MS"/>
              </a:rPr>
              <a:t>mm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f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r </a:t>
            </a:r>
            <a:r>
              <a:rPr sz="1100" spc="5" dirty="0">
                <a:latin typeface="Comic Sans MS"/>
                <a:cs typeface="Comic Sans MS"/>
              </a:rPr>
              <a:t>1</a:t>
            </a:r>
            <a:r>
              <a:rPr sz="1100" dirty="0">
                <a:latin typeface="Comic Sans MS"/>
                <a:cs typeface="Comic Sans MS"/>
              </a:rPr>
              <a:t>2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es</a:t>
            </a:r>
            <a:r>
              <a:rPr sz="1100" dirty="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57785">
              <a:lnSpc>
                <a:spcPct val="100000"/>
              </a:lnSpc>
              <a:spcBef>
                <a:spcPts val="385"/>
              </a:spcBef>
            </a:pPr>
            <a:r>
              <a:rPr sz="1100" spc="15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100" spc="-5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1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up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tt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5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ch</a:t>
            </a:r>
            <a:r>
              <a:rPr sz="1100" spc="-10" dirty="0">
                <a:latin typeface="Comic Sans MS"/>
                <a:cs typeface="Comic Sans MS"/>
              </a:rPr>
              <a:t>ees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(</a:t>
            </a:r>
            <a:r>
              <a:rPr sz="1100" spc="-5" dirty="0">
                <a:latin typeface="Comic Sans MS"/>
                <a:cs typeface="Comic Sans MS"/>
              </a:rPr>
              <a:t>2</a:t>
            </a:r>
            <a:r>
              <a:rPr sz="1100" dirty="0">
                <a:latin typeface="Comic Sans MS"/>
                <a:cs typeface="Comic Sans MS"/>
              </a:rPr>
              <a:t>%)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15" dirty="0">
                <a:latin typeface="Comic Sans MS"/>
                <a:cs typeface="Comic Sans MS"/>
              </a:rPr>
              <a:t>M</a:t>
            </a:r>
            <a:r>
              <a:rPr sz="1100" spc="-5" dirty="0">
                <a:latin typeface="Comic Sans MS"/>
                <a:cs typeface="Comic Sans MS"/>
              </a:rPr>
              <a:t>on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y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J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k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ch</a:t>
            </a:r>
            <a:r>
              <a:rPr sz="1100" spc="-10" dirty="0">
                <a:latin typeface="Comic Sans MS"/>
                <a:cs typeface="Comic Sans MS"/>
              </a:rPr>
              <a:t>ees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(</a:t>
            </a: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-5" dirty="0">
                <a:latin typeface="Comic Sans MS"/>
                <a:cs typeface="Comic Sans MS"/>
              </a:rPr>
              <a:t>d</a:t>
            </a:r>
            <a:r>
              <a:rPr sz="1100" dirty="0">
                <a:latin typeface="Comic Sans MS"/>
                <a:cs typeface="Comic Sans MS"/>
              </a:rPr>
              <a:t>);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15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t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un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l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lt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d</a:t>
            </a:r>
            <a:r>
              <a:rPr sz="1100" dirty="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57785">
              <a:lnSpc>
                <a:spcPct val="100000"/>
              </a:lnSpc>
              <a:spcBef>
                <a:spcPts val="405"/>
              </a:spcBef>
            </a:pPr>
            <a:r>
              <a:rPr sz="1100" spc="15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-10" dirty="0">
                <a:latin typeface="Comic Sans MS"/>
                <a:cs typeface="Comic Sans MS"/>
              </a:rPr>
              <a:t>b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35" dirty="0">
                <a:latin typeface="Comic Sans MS"/>
                <a:cs typeface="Comic Sans MS"/>
              </a:rPr>
              <a:t>w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h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75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ee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se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v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5" dirty="0">
                <a:latin typeface="Comic Sans MS"/>
                <a:cs typeface="Comic Sans MS"/>
              </a:rPr>
              <a:t>mm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-5" dirty="0">
                <a:latin typeface="Comic Sans MS"/>
                <a:cs typeface="Comic Sans MS"/>
              </a:rPr>
              <a:t>di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35" dirty="0">
                <a:latin typeface="Comic Sans MS"/>
                <a:cs typeface="Comic Sans MS"/>
              </a:rPr>
              <a:t>y</a:t>
            </a:r>
            <a:r>
              <a:rPr sz="1100" dirty="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0528"/>
            <a:ext cx="7772400" cy="7406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053589" y="7620002"/>
            <a:ext cx="4008754" cy="1605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21285">
              <a:lnSpc>
                <a:spcPct val="130100"/>
              </a:lnSpc>
            </a:pP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x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ca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-3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3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al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ys</a:t>
            </a:r>
            <a:r>
              <a:rPr sz="1200" spc="-3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3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3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v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ry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cy.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his</a:t>
            </a:r>
            <a:r>
              <a:rPr sz="1200" spc="-3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sz="1200" spc="2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 u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li</a:t>
            </a:r>
            <a:r>
              <a:rPr sz="1200" spc="-2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pp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!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u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do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n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ik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oo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sz="1200" spc="2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u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an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4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 u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ess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.</a:t>
            </a:r>
            <a:endParaRPr sz="12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ct val="130100"/>
              </a:lnSpc>
            </a:pP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inc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 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m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his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sz="1200" spc="2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ur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ur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f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pr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2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he</a:t>
            </a:r>
            <a:r>
              <a:rPr sz="1200" spc="-3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eese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.</a:t>
            </a:r>
            <a:r>
              <a:rPr sz="1200" spc="6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sz="1200" spc="-4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his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a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v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ry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alanc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3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al.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81632" y="9669470"/>
            <a:ext cx="4007485" cy="160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C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o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p</a:t>
            </a:r>
            <a:r>
              <a:rPr sz="1050" spc="-30" dirty="0">
                <a:solidFill>
                  <a:srgbClr val="7E7E7E"/>
                </a:solidFill>
                <a:latin typeface="Arial"/>
                <a:cs typeface="Arial"/>
              </a:rPr>
              <a:t>y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©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201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5</a:t>
            </a:r>
            <a:r>
              <a:rPr sz="1050" spc="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F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4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K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.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u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A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ll Ri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-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spc="20" dirty="0">
                <a:solidFill>
                  <a:srgbClr val="7E7E7E"/>
                </a:solidFill>
                <a:latin typeface="Arial"/>
                <a:cs typeface="Arial"/>
              </a:rPr>
              <a:t>v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ww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w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.f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4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ki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d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.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u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s</a:t>
            </a:r>
            <a:endParaRPr sz="10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7087" y="1343783"/>
            <a:ext cx="2295525" cy="4585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48800"/>
              </a:lnSpc>
            </a:pPr>
            <a:r>
              <a:rPr sz="1000" dirty="0">
                <a:latin typeface="Idolwild"/>
                <a:cs typeface="Idolwild"/>
              </a:rPr>
              <a:t>Serving</a:t>
            </a:r>
            <a:r>
              <a:rPr sz="1000" spc="-40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Size</a:t>
            </a:r>
            <a:r>
              <a:rPr sz="1000" spc="-3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for</a:t>
            </a:r>
            <a:r>
              <a:rPr sz="1000" spc="-2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1500</a:t>
            </a:r>
            <a:r>
              <a:rPr sz="1000" spc="-3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calories/day</a:t>
            </a:r>
            <a:r>
              <a:rPr sz="1000" spc="-10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plan Total</a:t>
            </a:r>
            <a:r>
              <a:rPr sz="1000" spc="-30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Calories</a:t>
            </a:r>
            <a:r>
              <a:rPr sz="1000" spc="-4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in</a:t>
            </a:r>
            <a:r>
              <a:rPr sz="1000" spc="-15" dirty="0">
                <a:latin typeface="Idolwild"/>
                <a:cs typeface="Idolwild"/>
              </a:rPr>
              <a:t> </a:t>
            </a:r>
            <a:r>
              <a:rPr sz="1000">
                <a:latin typeface="Idolwild"/>
                <a:cs typeface="Idolwild"/>
              </a:rPr>
              <a:t>this</a:t>
            </a:r>
            <a:r>
              <a:rPr sz="1000" spc="-20">
                <a:latin typeface="Idolwild"/>
                <a:cs typeface="Idolwild"/>
              </a:rPr>
              <a:t> </a:t>
            </a:r>
            <a:r>
              <a:rPr sz="1000" smtClean="0">
                <a:latin typeface="Idolwild"/>
                <a:cs typeface="Idolwild"/>
              </a:rPr>
              <a:t>Meal</a:t>
            </a:r>
            <a:r>
              <a:rPr lang="en-US" sz="1000" smtClean="0">
                <a:latin typeface="Idolwild"/>
                <a:cs typeface="Idolwild"/>
              </a:rPr>
              <a:t>:</a:t>
            </a:r>
            <a:r>
              <a:rPr sz="1000" spc="-15" smtClean="0">
                <a:latin typeface="Idolwild"/>
                <a:cs typeface="Idolwild"/>
              </a:rPr>
              <a:t> </a:t>
            </a:r>
            <a:r>
              <a:rPr sz="1000" spc="-5" dirty="0">
                <a:latin typeface="Idolwild"/>
                <a:cs typeface="Idolwild"/>
              </a:rPr>
              <a:t>510</a:t>
            </a:r>
            <a:endParaRPr sz="1000">
              <a:latin typeface="Idolwild"/>
              <a:cs typeface="Idolwi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70346" y="1586939"/>
            <a:ext cx="19215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Idolwild"/>
                <a:cs typeface="Idolwild"/>
              </a:rPr>
              <a:t>Preparation</a:t>
            </a:r>
            <a:r>
              <a:rPr sz="1000" spc="-6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Key:</a:t>
            </a:r>
            <a:r>
              <a:rPr sz="1000" spc="-20" dirty="0">
                <a:latin typeface="Idolwild"/>
                <a:cs typeface="Idolwild"/>
              </a:rPr>
              <a:t> </a:t>
            </a:r>
            <a:r>
              <a:rPr sz="1000" dirty="0">
                <a:solidFill>
                  <a:srgbClr val="00FF00"/>
                </a:solidFill>
                <a:latin typeface="Idolwild"/>
                <a:cs typeface="Idolwild"/>
              </a:rPr>
              <a:t>*Kids</a:t>
            </a:r>
            <a:r>
              <a:rPr sz="1000" spc="-20" dirty="0">
                <a:solidFill>
                  <a:srgbClr val="00FF00"/>
                </a:solidFill>
                <a:latin typeface="Idolwild"/>
                <a:cs typeface="Idolwild"/>
              </a:rPr>
              <a:t> </a:t>
            </a:r>
            <a:r>
              <a:rPr sz="1000" dirty="0">
                <a:solidFill>
                  <a:srgbClr val="FF0000"/>
                </a:solidFill>
                <a:latin typeface="Idolwild"/>
                <a:cs typeface="Idolwild"/>
              </a:rPr>
              <a:t>**Parents</a:t>
            </a:r>
            <a:endParaRPr sz="1000">
              <a:latin typeface="Idolwild"/>
              <a:cs typeface="Idolwi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300215" y="7702295"/>
            <a:ext cx="1283208" cy="15605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349496" y="3020567"/>
            <a:ext cx="2602992" cy="195071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98704" y="7391400"/>
            <a:ext cx="1545336" cy="218236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E7E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258</Words>
  <Application>Microsoft Office PowerPoint</Application>
  <PresentationFormat>Custom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1</cp:revision>
  <dcterms:created xsi:type="dcterms:W3CDTF">2015-10-05T15:14:48Z</dcterms:created>
  <dcterms:modified xsi:type="dcterms:W3CDTF">2015-10-05T19:48:18Z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2015-02-23T00:00:00Z</vt:filetime>
  </property>
  <property fmtid="{D5CDD505-2E9C-101B-9397-08002B2CF9AE}" pid="3" name="LastSaved">
    <vt:filetime>2015-10-05T00:00:00Z</vt:filetime>
  </property>
</Properties>
</file>