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20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1BC1A-34B0-4DEB-AC45-4AF46FCC84FB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28875" y="754063"/>
            <a:ext cx="2914650" cy="3771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778375"/>
            <a:ext cx="6216650" cy="4525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D681A0-B477-4438-AA40-B8F360D311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251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3721" y="0"/>
            <a:ext cx="7748678" cy="1003467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5"/>
            <a:ext cx="6995159" cy="16093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59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hyperlink" Target="http://www.fit4kidz.u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43173" y="1985853"/>
            <a:ext cx="2356485" cy="330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spc="-10" dirty="0">
                <a:solidFill>
                  <a:srgbClr val="585858"/>
                </a:solidFill>
                <a:latin typeface="Idolwild"/>
                <a:cs typeface="Idolwild"/>
              </a:rPr>
              <a:t>Pop</a:t>
            </a:r>
            <a:r>
              <a:rPr sz="2400" b="1" spc="-15" dirty="0">
                <a:solidFill>
                  <a:srgbClr val="585858"/>
                </a:solidFill>
                <a:latin typeface="Idolwild"/>
                <a:cs typeface="Idolwild"/>
              </a:rPr>
              <a:t>-Eye</a:t>
            </a:r>
            <a:r>
              <a:rPr sz="2400" b="1" spc="5" dirty="0">
                <a:solidFill>
                  <a:srgbClr val="585858"/>
                </a:solidFill>
                <a:latin typeface="Idolwild"/>
                <a:cs typeface="Idolwild"/>
              </a:rPr>
              <a:t> </a:t>
            </a:r>
            <a:r>
              <a:rPr sz="2400" b="1" spc="-15" dirty="0">
                <a:solidFill>
                  <a:srgbClr val="585858"/>
                </a:solidFill>
                <a:latin typeface="Idolwild"/>
                <a:cs typeface="Idolwild"/>
              </a:rPr>
              <a:t>Lasagna</a:t>
            </a:r>
            <a:endParaRPr sz="2400">
              <a:latin typeface="Idolwild"/>
              <a:cs typeface="Idolwil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39343" y="2432079"/>
            <a:ext cx="1984375" cy="15589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29B5EC"/>
                </a:solidFill>
                <a:latin typeface="Idolwild"/>
                <a:cs typeface="Idolwild"/>
              </a:rPr>
              <a:t>INGREDIENTS</a:t>
            </a:r>
            <a:endParaRPr sz="1800">
              <a:latin typeface="Idolwild"/>
              <a:cs typeface="Idolwild"/>
            </a:endParaRPr>
          </a:p>
          <a:p>
            <a:pPr marL="58419">
              <a:lnSpc>
                <a:spcPct val="100000"/>
              </a:lnSpc>
              <a:spcBef>
                <a:spcPts val="30"/>
              </a:spcBef>
            </a:pPr>
            <a:r>
              <a:rPr sz="1200" dirty="0">
                <a:latin typeface="Comic Sans MS"/>
                <a:cs typeface="Comic Sans MS"/>
              </a:rPr>
              <a:t>1</a:t>
            </a:r>
            <a:r>
              <a:rPr sz="1200" spc="10" dirty="0">
                <a:latin typeface="Comic Sans MS"/>
                <a:cs typeface="Comic Sans MS"/>
              </a:rPr>
              <a:t> </a:t>
            </a:r>
            <a:r>
              <a:rPr sz="1200" spc="-10" dirty="0">
                <a:latin typeface="Comic Sans MS"/>
                <a:cs typeface="Comic Sans MS"/>
              </a:rPr>
              <a:t>¼ </a:t>
            </a:r>
            <a:r>
              <a:rPr sz="1200" spc="-20" dirty="0">
                <a:latin typeface="Comic Sans MS"/>
                <a:cs typeface="Comic Sans MS"/>
              </a:rPr>
              <a:t>o</a:t>
            </a:r>
            <a:r>
              <a:rPr sz="1200" spc="-10" dirty="0">
                <a:latin typeface="Comic Sans MS"/>
                <a:cs typeface="Comic Sans MS"/>
              </a:rPr>
              <a:t>z</a:t>
            </a:r>
            <a:r>
              <a:rPr sz="1200" dirty="0">
                <a:latin typeface="Comic Sans MS"/>
                <a:cs typeface="Comic Sans MS"/>
              </a:rPr>
              <a:t> </a:t>
            </a:r>
            <a:r>
              <a:rPr sz="1200" spc="-5" dirty="0">
                <a:latin typeface="Comic Sans MS"/>
                <a:cs typeface="Comic Sans MS"/>
              </a:rPr>
              <a:t>La</a:t>
            </a:r>
            <a:r>
              <a:rPr sz="1200" spc="-20" dirty="0">
                <a:latin typeface="Comic Sans MS"/>
                <a:cs typeface="Comic Sans MS"/>
              </a:rPr>
              <a:t>s</a:t>
            </a:r>
            <a:r>
              <a:rPr sz="1200" spc="-5" dirty="0">
                <a:latin typeface="Comic Sans MS"/>
                <a:cs typeface="Comic Sans MS"/>
              </a:rPr>
              <a:t>agn</a:t>
            </a:r>
            <a:r>
              <a:rPr sz="1200" spc="-10" dirty="0">
                <a:latin typeface="Comic Sans MS"/>
                <a:cs typeface="Comic Sans MS"/>
              </a:rPr>
              <a:t>a</a:t>
            </a:r>
            <a:endParaRPr sz="1200">
              <a:latin typeface="Comic Sans MS"/>
              <a:cs typeface="Comic Sans MS"/>
            </a:endParaRPr>
          </a:p>
          <a:p>
            <a:pPr marL="58419">
              <a:lnSpc>
                <a:spcPct val="100000"/>
              </a:lnSpc>
            </a:pPr>
            <a:r>
              <a:rPr sz="1200" dirty="0">
                <a:latin typeface="Comic Sans MS"/>
                <a:cs typeface="Comic Sans MS"/>
              </a:rPr>
              <a:t>5</a:t>
            </a:r>
            <a:r>
              <a:rPr sz="1200" spc="10" dirty="0">
                <a:latin typeface="Comic Sans MS"/>
                <a:cs typeface="Comic Sans MS"/>
              </a:rPr>
              <a:t> </a:t>
            </a:r>
            <a:r>
              <a:rPr sz="1200" spc="-20" dirty="0">
                <a:latin typeface="Comic Sans MS"/>
                <a:cs typeface="Comic Sans MS"/>
              </a:rPr>
              <a:t>o</a:t>
            </a:r>
            <a:r>
              <a:rPr sz="1200" spc="-10" dirty="0">
                <a:latin typeface="Comic Sans MS"/>
                <a:cs typeface="Comic Sans MS"/>
              </a:rPr>
              <a:t>z</a:t>
            </a:r>
            <a:r>
              <a:rPr sz="1200" dirty="0">
                <a:latin typeface="Comic Sans MS"/>
                <a:cs typeface="Comic Sans MS"/>
              </a:rPr>
              <a:t> </a:t>
            </a:r>
            <a:r>
              <a:rPr sz="1200" spc="-10" dirty="0">
                <a:latin typeface="Comic Sans MS"/>
                <a:cs typeface="Comic Sans MS"/>
              </a:rPr>
              <a:t>Ch</a:t>
            </a:r>
            <a:r>
              <a:rPr sz="1200" spc="-20" dirty="0">
                <a:latin typeface="Comic Sans MS"/>
                <a:cs typeface="Comic Sans MS"/>
              </a:rPr>
              <a:t>o</a:t>
            </a:r>
            <a:r>
              <a:rPr sz="1200" spc="-5" dirty="0">
                <a:latin typeface="Comic Sans MS"/>
                <a:cs typeface="Comic Sans MS"/>
              </a:rPr>
              <a:t>pp</a:t>
            </a:r>
            <a:r>
              <a:rPr sz="1200" spc="-20" dirty="0">
                <a:latin typeface="Comic Sans MS"/>
                <a:cs typeface="Comic Sans MS"/>
              </a:rPr>
              <a:t>e</a:t>
            </a:r>
            <a:r>
              <a:rPr sz="1200" dirty="0">
                <a:latin typeface="Comic Sans MS"/>
                <a:cs typeface="Comic Sans MS"/>
              </a:rPr>
              <a:t>d</a:t>
            </a:r>
            <a:r>
              <a:rPr sz="1200" spc="-10" dirty="0">
                <a:latin typeface="Comic Sans MS"/>
                <a:cs typeface="Comic Sans MS"/>
              </a:rPr>
              <a:t> </a:t>
            </a:r>
            <a:r>
              <a:rPr sz="1200" spc="5" dirty="0">
                <a:latin typeface="Comic Sans MS"/>
                <a:cs typeface="Comic Sans MS"/>
              </a:rPr>
              <a:t>S</a:t>
            </a:r>
            <a:r>
              <a:rPr sz="1200" spc="-5" dirty="0">
                <a:latin typeface="Comic Sans MS"/>
                <a:cs typeface="Comic Sans MS"/>
              </a:rPr>
              <a:t>pinac</a:t>
            </a:r>
            <a:r>
              <a:rPr sz="1200" spc="-10" dirty="0">
                <a:latin typeface="Comic Sans MS"/>
                <a:cs typeface="Comic Sans MS"/>
              </a:rPr>
              <a:t>h</a:t>
            </a:r>
            <a:endParaRPr sz="1200">
              <a:latin typeface="Comic Sans MS"/>
              <a:cs typeface="Comic Sans MS"/>
            </a:endParaRPr>
          </a:p>
          <a:p>
            <a:pPr marL="58419">
              <a:lnSpc>
                <a:spcPct val="100000"/>
              </a:lnSpc>
            </a:pPr>
            <a:r>
              <a:rPr sz="1200" spc="-10" dirty="0">
                <a:latin typeface="Comic Sans MS"/>
                <a:cs typeface="Comic Sans MS"/>
              </a:rPr>
              <a:t>½</a:t>
            </a:r>
            <a:r>
              <a:rPr sz="1200" spc="-15" dirty="0">
                <a:latin typeface="Comic Sans MS"/>
                <a:cs typeface="Comic Sans MS"/>
              </a:rPr>
              <a:t> </a:t>
            </a:r>
            <a:r>
              <a:rPr sz="1200" spc="-5" dirty="0">
                <a:latin typeface="Comic Sans MS"/>
                <a:cs typeface="Comic Sans MS"/>
              </a:rPr>
              <a:t>c</a:t>
            </a:r>
            <a:r>
              <a:rPr sz="1200" spc="-10" dirty="0">
                <a:latin typeface="Comic Sans MS"/>
                <a:cs typeface="Comic Sans MS"/>
              </a:rPr>
              <a:t>up</a:t>
            </a:r>
            <a:r>
              <a:rPr sz="1200" spc="5" dirty="0">
                <a:latin typeface="Comic Sans MS"/>
                <a:cs typeface="Comic Sans MS"/>
              </a:rPr>
              <a:t> </a:t>
            </a:r>
            <a:r>
              <a:rPr sz="1200" spc="-10" dirty="0">
                <a:latin typeface="Comic Sans MS"/>
                <a:cs typeface="Comic Sans MS"/>
              </a:rPr>
              <a:t>P</a:t>
            </a:r>
            <a:r>
              <a:rPr sz="1200" spc="-5" dirty="0">
                <a:latin typeface="Comic Sans MS"/>
                <a:cs typeface="Comic Sans MS"/>
              </a:rPr>
              <a:t>ar</a:t>
            </a:r>
            <a:r>
              <a:rPr sz="1200" spc="15" dirty="0">
                <a:latin typeface="Comic Sans MS"/>
                <a:cs typeface="Comic Sans MS"/>
              </a:rPr>
              <a:t>t</a:t>
            </a:r>
            <a:r>
              <a:rPr sz="1200" spc="20" dirty="0">
                <a:latin typeface="Comic Sans MS"/>
                <a:cs typeface="Comic Sans MS"/>
              </a:rPr>
              <a:t>-</a:t>
            </a:r>
            <a:r>
              <a:rPr sz="1200" spc="5" dirty="0">
                <a:latin typeface="Comic Sans MS"/>
                <a:cs typeface="Comic Sans MS"/>
              </a:rPr>
              <a:t>S</a:t>
            </a:r>
            <a:r>
              <a:rPr sz="1200" dirty="0">
                <a:latin typeface="Comic Sans MS"/>
                <a:cs typeface="Comic Sans MS"/>
              </a:rPr>
              <a:t>kim</a:t>
            </a:r>
            <a:r>
              <a:rPr sz="1200" spc="-45" dirty="0">
                <a:latin typeface="Comic Sans MS"/>
                <a:cs typeface="Comic Sans MS"/>
              </a:rPr>
              <a:t> </a:t>
            </a:r>
            <a:r>
              <a:rPr sz="1200" spc="-20" dirty="0">
                <a:latin typeface="Comic Sans MS"/>
                <a:cs typeface="Comic Sans MS"/>
              </a:rPr>
              <a:t>s</a:t>
            </a:r>
            <a:r>
              <a:rPr sz="1200" spc="-10" dirty="0">
                <a:latin typeface="Comic Sans MS"/>
                <a:cs typeface="Comic Sans MS"/>
              </a:rPr>
              <a:t>hr</a:t>
            </a:r>
            <a:r>
              <a:rPr sz="1200" spc="-20" dirty="0">
                <a:latin typeface="Comic Sans MS"/>
                <a:cs typeface="Comic Sans MS"/>
              </a:rPr>
              <a:t>e</a:t>
            </a:r>
            <a:r>
              <a:rPr sz="1200" spc="-10" dirty="0">
                <a:latin typeface="Comic Sans MS"/>
                <a:cs typeface="Comic Sans MS"/>
              </a:rPr>
              <a:t>dd</a:t>
            </a:r>
            <a:r>
              <a:rPr sz="1200" spc="-20" dirty="0">
                <a:latin typeface="Comic Sans MS"/>
                <a:cs typeface="Comic Sans MS"/>
              </a:rPr>
              <a:t>e</a:t>
            </a:r>
            <a:r>
              <a:rPr sz="1200" dirty="0">
                <a:latin typeface="Comic Sans MS"/>
                <a:cs typeface="Comic Sans MS"/>
              </a:rPr>
              <a:t>d</a:t>
            </a:r>
            <a:endParaRPr sz="1200">
              <a:latin typeface="Comic Sans MS"/>
              <a:cs typeface="Comic Sans MS"/>
            </a:endParaRPr>
          </a:p>
          <a:p>
            <a:pPr marL="515620">
              <a:lnSpc>
                <a:spcPct val="100000"/>
              </a:lnSpc>
            </a:pPr>
            <a:r>
              <a:rPr sz="1200" dirty="0">
                <a:latin typeface="Comic Sans MS"/>
                <a:cs typeface="Comic Sans MS"/>
              </a:rPr>
              <a:t>m</a:t>
            </a:r>
            <a:r>
              <a:rPr sz="1200" spc="-10" dirty="0">
                <a:latin typeface="Comic Sans MS"/>
                <a:cs typeface="Comic Sans MS"/>
              </a:rPr>
              <a:t>o</a:t>
            </a:r>
            <a:r>
              <a:rPr sz="1200" spc="-5" dirty="0">
                <a:latin typeface="Comic Sans MS"/>
                <a:cs typeface="Comic Sans MS"/>
              </a:rPr>
              <a:t>zz</a:t>
            </a:r>
            <a:r>
              <a:rPr sz="1200" spc="10" dirty="0">
                <a:latin typeface="Comic Sans MS"/>
                <a:cs typeface="Comic Sans MS"/>
              </a:rPr>
              <a:t>a</a:t>
            </a:r>
            <a:r>
              <a:rPr sz="1200" spc="-5" dirty="0">
                <a:latin typeface="Comic Sans MS"/>
                <a:cs typeface="Comic Sans MS"/>
              </a:rPr>
              <a:t>r</a:t>
            </a:r>
            <a:r>
              <a:rPr sz="1200" spc="-15" dirty="0">
                <a:latin typeface="Comic Sans MS"/>
                <a:cs typeface="Comic Sans MS"/>
              </a:rPr>
              <a:t>e</a:t>
            </a:r>
            <a:r>
              <a:rPr sz="1200" dirty="0">
                <a:latin typeface="Comic Sans MS"/>
                <a:cs typeface="Comic Sans MS"/>
              </a:rPr>
              <a:t>lla</a:t>
            </a:r>
            <a:r>
              <a:rPr sz="1200" spc="-10" dirty="0">
                <a:latin typeface="Comic Sans MS"/>
                <a:cs typeface="Comic Sans MS"/>
              </a:rPr>
              <a:t> </a:t>
            </a:r>
            <a:r>
              <a:rPr sz="1200" spc="5" dirty="0">
                <a:latin typeface="Comic Sans MS"/>
                <a:cs typeface="Comic Sans MS"/>
              </a:rPr>
              <a:t>c</a:t>
            </a:r>
            <a:r>
              <a:rPr sz="1200" dirty="0">
                <a:latin typeface="Comic Sans MS"/>
                <a:cs typeface="Comic Sans MS"/>
              </a:rPr>
              <a:t>h</a:t>
            </a:r>
            <a:r>
              <a:rPr sz="1200" spc="-10" dirty="0">
                <a:latin typeface="Comic Sans MS"/>
                <a:cs typeface="Comic Sans MS"/>
              </a:rPr>
              <a:t>e</a:t>
            </a:r>
            <a:r>
              <a:rPr sz="1200" spc="-15" dirty="0">
                <a:latin typeface="Comic Sans MS"/>
                <a:cs typeface="Comic Sans MS"/>
              </a:rPr>
              <a:t>e</a:t>
            </a:r>
            <a:r>
              <a:rPr sz="1200" spc="-10" dirty="0">
                <a:latin typeface="Comic Sans MS"/>
                <a:cs typeface="Comic Sans MS"/>
              </a:rPr>
              <a:t>s</a:t>
            </a:r>
            <a:r>
              <a:rPr sz="1200" dirty="0">
                <a:latin typeface="Comic Sans MS"/>
                <a:cs typeface="Comic Sans MS"/>
              </a:rPr>
              <a:t>e</a:t>
            </a:r>
            <a:endParaRPr sz="1200">
              <a:latin typeface="Comic Sans MS"/>
              <a:cs typeface="Comic Sans MS"/>
            </a:endParaRPr>
          </a:p>
          <a:p>
            <a:pPr marL="58419" marR="283845">
              <a:lnSpc>
                <a:spcPct val="100000"/>
              </a:lnSpc>
            </a:pPr>
            <a:r>
              <a:rPr sz="1200" spc="-10" dirty="0">
                <a:latin typeface="Comic Sans MS"/>
                <a:cs typeface="Comic Sans MS"/>
              </a:rPr>
              <a:t>¾</a:t>
            </a:r>
            <a:r>
              <a:rPr sz="1200" spc="-15" dirty="0">
                <a:latin typeface="Comic Sans MS"/>
                <a:cs typeface="Comic Sans MS"/>
              </a:rPr>
              <a:t> </a:t>
            </a:r>
            <a:r>
              <a:rPr sz="1200" spc="-10" dirty="0">
                <a:latin typeface="Comic Sans MS"/>
                <a:cs typeface="Comic Sans MS"/>
              </a:rPr>
              <a:t>T</a:t>
            </a:r>
            <a:r>
              <a:rPr sz="1200" spc="-5" dirty="0">
                <a:latin typeface="Comic Sans MS"/>
                <a:cs typeface="Comic Sans MS"/>
              </a:rPr>
              <a:t>bl</a:t>
            </a:r>
            <a:r>
              <a:rPr sz="1200" spc="5" dirty="0">
                <a:latin typeface="Comic Sans MS"/>
                <a:cs typeface="Comic Sans MS"/>
              </a:rPr>
              <a:t> </a:t>
            </a:r>
            <a:r>
              <a:rPr sz="1200" spc="-10" dirty="0">
                <a:latin typeface="Comic Sans MS"/>
                <a:cs typeface="Comic Sans MS"/>
              </a:rPr>
              <a:t>Gr</a:t>
            </a:r>
            <a:r>
              <a:rPr sz="1200" spc="-5" dirty="0">
                <a:latin typeface="Comic Sans MS"/>
                <a:cs typeface="Comic Sans MS"/>
              </a:rPr>
              <a:t>a</a:t>
            </a:r>
            <a:r>
              <a:rPr sz="1200" spc="5" dirty="0">
                <a:latin typeface="Comic Sans MS"/>
                <a:cs typeface="Comic Sans MS"/>
              </a:rPr>
              <a:t>t</a:t>
            </a:r>
            <a:r>
              <a:rPr sz="1200" spc="-20" dirty="0">
                <a:latin typeface="Comic Sans MS"/>
                <a:cs typeface="Comic Sans MS"/>
              </a:rPr>
              <a:t>e</a:t>
            </a:r>
            <a:r>
              <a:rPr sz="1200" dirty="0">
                <a:latin typeface="Comic Sans MS"/>
                <a:cs typeface="Comic Sans MS"/>
              </a:rPr>
              <a:t>d</a:t>
            </a:r>
            <a:r>
              <a:rPr sz="1200" spc="-35" dirty="0">
                <a:latin typeface="Comic Sans MS"/>
                <a:cs typeface="Comic Sans MS"/>
              </a:rPr>
              <a:t> </a:t>
            </a:r>
            <a:r>
              <a:rPr sz="1200" spc="-10" dirty="0">
                <a:latin typeface="Comic Sans MS"/>
                <a:cs typeface="Comic Sans MS"/>
              </a:rPr>
              <a:t>P</a:t>
            </a:r>
            <a:r>
              <a:rPr sz="1200" spc="-5" dirty="0">
                <a:latin typeface="Comic Sans MS"/>
                <a:cs typeface="Comic Sans MS"/>
              </a:rPr>
              <a:t>ar</a:t>
            </a:r>
            <a:r>
              <a:rPr sz="1200" dirty="0">
                <a:latin typeface="Comic Sans MS"/>
                <a:cs typeface="Comic Sans MS"/>
              </a:rPr>
              <a:t>m</a:t>
            </a:r>
            <a:r>
              <a:rPr sz="1200" spc="-20" dirty="0">
                <a:latin typeface="Comic Sans MS"/>
                <a:cs typeface="Comic Sans MS"/>
              </a:rPr>
              <a:t>es</a:t>
            </a:r>
            <a:r>
              <a:rPr sz="1200" spc="-5" dirty="0">
                <a:latin typeface="Comic Sans MS"/>
                <a:cs typeface="Comic Sans MS"/>
              </a:rPr>
              <a:t>a</a:t>
            </a:r>
            <a:r>
              <a:rPr sz="1200" dirty="0">
                <a:latin typeface="Comic Sans MS"/>
                <a:cs typeface="Comic Sans MS"/>
              </a:rPr>
              <a:t>n </a:t>
            </a:r>
            <a:r>
              <a:rPr sz="1200" spc="-10" dirty="0">
                <a:latin typeface="Comic Sans MS"/>
                <a:cs typeface="Comic Sans MS"/>
              </a:rPr>
              <a:t>Ch</a:t>
            </a:r>
            <a:r>
              <a:rPr sz="1200" spc="-25" dirty="0">
                <a:latin typeface="Comic Sans MS"/>
                <a:cs typeface="Comic Sans MS"/>
              </a:rPr>
              <a:t>e</a:t>
            </a:r>
            <a:r>
              <a:rPr sz="1200" spc="-20" dirty="0">
                <a:latin typeface="Comic Sans MS"/>
                <a:cs typeface="Comic Sans MS"/>
              </a:rPr>
              <a:t>es</a:t>
            </a:r>
            <a:r>
              <a:rPr sz="1200" spc="-10" dirty="0">
                <a:latin typeface="Comic Sans MS"/>
                <a:cs typeface="Comic Sans MS"/>
              </a:rPr>
              <a:t>e</a:t>
            </a:r>
            <a:endParaRPr sz="1200">
              <a:latin typeface="Comic Sans MS"/>
              <a:cs typeface="Comic Sans MS"/>
            </a:endParaRPr>
          </a:p>
          <a:p>
            <a:pPr marL="58419">
              <a:lnSpc>
                <a:spcPct val="100000"/>
              </a:lnSpc>
              <a:spcBef>
                <a:spcPts val="120"/>
              </a:spcBef>
            </a:pPr>
            <a:r>
              <a:rPr sz="1200" spc="10" dirty="0">
                <a:latin typeface="Comic Sans MS"/>
                <a:cs typeface="Comic Sans MS"/>
              </a:rPr>
              <a:t>1</a:t>
            </a:r>
            <a:r>
              <a:rPr sz="1200" spc="-5" dirty="0">
                <a:latin typeface="Comic Sans MS"/>
                <a:cs typeface="Comic Sans MS"/>
              </a:rPr>
              <a:t>/</a:t>
            </a:r>
            <a:r>
              <a:rPr sz="1200" dirty="0">
                <a:latin typeface="Comic Sans MS"/>
                <a:cs typeface="Comic Sans MS"/>
              </a:rPr>
              <a:t>3</a:t>
            </a:r>
            <a:r>
              <a:rPr sz="1200" spc="-10" dirty="0">
                <a:latin typeface="Comic Sans MS"/>
                <a:cs typeface="Comic Sans MS"/>
              </a:rPr>
              <a:t> </a:t>
            </a:r>
            <a:r>
              <a:rPr sz="1200" spc="-5" dirty="0">
                <a:latin typeface="Comic Sans MS"/>
                <a:cs typeface="Comic Sans MS"/>
              </a:rPr>
              <a:t>c</a:t>
            </a:r>
            <a:r>
              <a:rPr sz="1200" spc="-10" dirty="0">
                <a:latin typeface="Comic Sans MS"/>
                <a:cs typeface="Comic Sans MS"/>
              </a:rPr>
              <a:t>up</a:t>
            </a:r>
            <a:r>
              <a:rPr sz="1200" spc="-20" dirty="0">
                <a:latin typeface="Comic Sans MS"/>
                <a:cs typeface="Comic Sans MS"/>
              </a:rPr>
              <a:t> </a:t>
            </a:r>
            <a:r>
              <a:rPr sz="1200" spc="10" dirty="0">
                <a:latin typeface="Comic Sans MS"/>
                <a:cs typeface="Comic Sans MS"/>
              </a:rPr>
              <a:t>2</a:t>
            </a:r>
            <a:r>
              <a:rPr sz="1200" dirty="0">
                <a:latin typeface="Comic Sans MS"/>
                <a:cs typeface="Comic Sans MS"/>
              </a:rPr>
              <a:t>%</a:t>
            </a:r>
            <a:r>
              <a:rPr sz="1200" spc="-5" dirty="0">
                <a:latin typeface="Comic Sans MS"/>
                <a:cs typeface="Comic Sans MS"/>
              </a:rPr>
              <a:t> c</a:t>
            </a:r>
            <a:r>
              <a:rPr sz="1200" spc="-20" dirty="0">
                <a:latin typeface="Comic Sans MS"/>
                <a:cs typeface="Comic Sans MS"/>
              </a:rPr>
              <a:t>o</a:t>
            </a:r>
            <a:r>
              <a:rPr sz="1200" spc="5" dirty="0">
                <a:latin typeface="Comic Sans MS"/>
                <a:cs typeface="Comic Sans MS"/>
              </a:rPr>
              <a:t>tt</a:t>
            </a:r>
            <a:r>
              <a:rPr sz="1200" spc="-5" dirty="0">
                <a:latin typeface="Comic Sans MS"/>
                <a:cs typeface="Comic Sans MS"/>
              </a:rPr>
              <a:t>ag</a:t>
            </a:r>
            <a:r>
              <a:rPr sz="1200" spc="-10" dirty="0">
                <a:latin typeface="Comic Sans MS"/>
                <a:cs typeface="Comic Sans MS"/>
              </a:rPr>
              <a:t>e</a:t>
            </a:r>
            <a:r>
              <a:rPr sz="1200" spc="-45" dirty="0">
                <a:latin typeface="Comic Sans MS"/>
                <a:cs typeface="Comic Sans MS"/>
              </a:rPr>
              <a:t> </a:t>
            </a:r>
            <a:r>
              <a:rPr sz="1200" spc="-5" dirty="0">
                <a:latin typeface="Comic Sans MS"/>
                <a:cs typeface="Comic Sans MS"/>
              </a:rPr>
              <a:t>c</a:t>
            </a:r>
            <a:r>
              <a:rPr sz="1200" spc="-10" dirty="0">
                <a:latin typeface="Comic Sans MS"/>
                <a:cs typeface="Comic Sans MS"/>
              </a:rPr>
              <a:t>h</a:t>
            </a:r>
            <a:r>
              <a:rPr sz="1200" spc="-20" dirty="0">
                <a:latin typeface="Comic Sans MS"/>
                <a:cs typeface="Comic Sans MS"/>
              </a:rPr>
              <a:t>ees</a:t>
            </a:r>
            <a:r>
              <a:rPr sz="1200" spc="-10" dirty="0">
                <a:latin typeface="Comic Sans MS"/>
                <a:cs typeface="Comic Sans MS"/>
              </a:rPr>
              <a:t>e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70785" y="2715135"/>
            <a:ext cx="1786889" cy="10198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Comic Sans MS"/>
                <a:cs typeface="Comic Sans MS"/>
              </a:rPr>
              <a:t>1</a:t>
            </a:r>
            <a:r>
              <a:rPr sz="1200" spc="15" dirty="0">
                <a:latin typeface="Comic Sans MS"/>
                <a:cs typeface="Comic Sans MS"/>
              </a:rPr>
              <a:t> </a:t>
            </a:r>
            <a:r>
              <a:rPr sz="1200" spc="-20" dirty="0">
                <a:latin typeface="Comic Sans MS"/>
                <a:cs typeface="Comic Sans MS"/>
              </a:rPr>
              <a:t>s</a:t>
            </a:r>
            <a:r>
              <a:rPr sz="1200" spc="-5" dirty="0">
                <a:latin typeface="Comic Sans MS"/>
                <a:cs typeface="Comic Sans MS"/>
              </a:rPr>
              <a:t>prin</a:t>
            </a:r>
            <a:r>
              <a:rPr sz="1200" spc="-10" dirty="0">
                <a:latin typeface="Comic Sans MS"/>
                <a:cs typeface="Comic Sans MS"/>
              </a:rPr>
              <a:t>g</a:t>
            </a:r>
            <a:r>
              <a:rPr sz="1200" spc="-15" dirty="0">
                <a:latin typeface="Comic Sans MS"/>
                <a:cs typeface="Comic Sans MS"/>
              </a:rPr>
              <a:t> </a:t>
            </a:r>
            <a:r>
              <a:rPr sz="1200" spc="-20" dirty="0">
                <a:latin typeface="Comic Sans MS"/>
                <a:cs typeface="Comic Sans MS"/>
              </a:rPr>
              <a:t>o</a:t>
            </a:r>
            <a:r>
              <a:rPr sz="1200" spc="-5" dirty="0">
                <a:latin typeface="Comic Sans MS"/>
                <a:cs typeface="Comic Sans MS"/>
              </a:rPr>
              <a:t>ni</a:t>
            </a:r>
            <a:r>
              <a:rPr sz="1200" spc="-10" dirty="0">
                <a:latin typeface="Comic Sans MS"/>
                <a:cs typeface="Comic Sans MS"/>
              </a:rPr>
              <a:t>o</a:t>
            </a:r>
            <a:r>
              <a:rPr sz="1200" dirty="0">
                <a:latin typeface="Comic Sans MS"/>
                <a:cs typeface="Comic Sans MS"/>
              </a:rPr>
              <a:t>n</a:t>
            </a:r>
            <a:endParaRPr sz="1200">
              <a:latin typeface="Comic Sans MS"/>
              <a:cs typeface="Comic Sans MS"/>
            </a:endParaRPr>
          </a:p>
          <a:p>
            <a:pPr marL="12700" marR="5080">
              <a:lnSpc>
                <a:spcPct val="115100"/>
              </a:lnSpc>
            </a:pPr>
            <a:r>
              <a:rPr sz="1200" spc="-10" dirty="0">
                <a:latin typeface="Comic Sans MS"/>
                <a:cs typeface="Comic Sans MS"/>
              </a:rPr>
              <a:t>¼</a:t>
            </a:r>
            <a:r>
              <a:rPr sz="1200" spc="-15" dirty="0">
                <a:latin typeface="Comic Sans MS"/>
                <a:cs typeface="Comic Sans MS"/>
              </a:rPr>
              <a:t> </a:t>
            </a:r>
            <a:r>
              <a:rPr sz="1200" spc="-5" dirty="0">
                <a:latin typeface="Comic Sans MS"/>
                <a:cs typeface="Comic Sans MS"/>
              </a:rPr>
              <a:t>c</a:t>
            </a:r>
            <a:r>
              <a:rPr sz="1200" spc="-10" dirty="0">
                <a:latin typeface="Comic Sans MS"/>
                <a:cs typeface="Comic Sans MS"/>
              </a:rPr>
              <a:t>up</a:t>
            </a:r>
            <a:r>
              <a:rPr sz="1200" spc="5" dirty="0">
                <a:latin typeface="Comic Sans MS"/>
                <a:cs typeface="Comic Sans MS"/>
              </a:rPr>
              <a:t> </a:t>
            </a:r>
            <a:r>
              <a:rPr sz="1200" spc="10" dirty="0">
                <a:latin typeface="Comic Sans MS"/>
                <a:cs typeface="Comic Sans MS"/>
              </a:rPr>
              <a:t>S</a:t>
            </a:r>
            <a:r>
              <a:rPr sz="1200" spc="-5" dirty="0">
                <a:latin typeface="Comic Sans MS"/>
                <a:cs typeface="Comic Sans MS"/>
              </a:rPr>
              <a:t>pag</a:t>
            </a:r>
            <a:r>
              <a:rPr sz="1200" spc="-10" dirty="0">
                <a:latin typeface="Comic Sans MS"/>
                <a:cs typeface="Comic Sans MS"/>
              </a:rPr>
              <a:t>h</a:t>
            </a:r>
            <a:r>
              <a:rPr sz="1200" spc="-20" dirty="0">
                <a:latin typeface="Comic Sans MS"/>
                <a:cs typeface="Comic Sans MS"/>
              </a:rPr>
              <a:t>e</a:t>
            </a:r>
            <a:r>
              <a:rPr sz="1200" spc="5" dirty="0">
                <a:latin typeface="Comic Sans MS"/>
                <a:cs typeface="Comic Sans MS"/>
              </a:rPr>
              <a:t>tt</a:t>
            </a:r>
            <a:r>
              <a:rPr sz="1200" dirty="0">
                <a:latin typeface="Comic Sans MS"/>
                <a:cs typeface="Comic Sans MS"/>
              </a:rPr>
              <a:t>i</a:t>
            </a:r>
            <a:r>
              <a:rPr sz="1200" spc="-75" dirty="0">
                <a:latin typeface="Comic Sans MS"/>
                <a:cs typeface="Comic Sans MS"/>
              </a:rPr>
              <a:t> </a:t>
            </a:r>
            <a:r>
              <a:rPr sz="1200" spc="5" dirty="0">
                <a:latin typeface="Comic Sans MS"/>
                <a:cs typeface="Comic Sans MS"/>
              </a:rPr>
              <a:t>S</a:t>
            </a:r>
            <a:r>
              <a:rPr sz="1200" spc="-5" dirty="0">
                <a:latin typeface="Comic Sans MS"/>
                <a:cs typeface="Comic Sans MS"/>
              </a:rPr>
              <a:t>a</a:t>
            </a:r>
            <a:r>
              <a:rPr sz="1200" spc="-10" dirty="0">
                <a:latin typeface="Comic Sans MS"/>
                <a:cs typeface="Comic Sans MS"/>
              </a:rPr>
              <a:t>u</a:t>
            </a:r>
            <a:r>
              <a:rPr sz="1200" spc="-5" dirty="0">
                <a:latin typeface="Comic Sans MS"/>
                <a:cs typeface="Comic Sans MS"/>
              </a:rPr>
              <a:t>c</a:t>
            </a:r>
            <a:r>
              <a:rPr sz="1200" spc="-10" dirty="0">
                <a:latin typeface="Comic Sans MS"/>
                <a:cs typeface="Comic Sans MS"/>
              </a:rPr>
              <a:t>e</a:t>
            </a:r>
            <a:r>
              <a:rPr sz="1200" spc="-5" dirty="0">
                <a:latin typeface="Comic Sans MS"/>
                <a:cs typeface="Comic Sans MS"/>
              </a:rPr>
              <a:t> </a:t>
            </a:r>
            <a:r>
              <a:rPr sz="1200" dirty="0">
                <a:latin typeface="Comic Sans MS"/>
                <a:cs typeface="Comic Sans MS"/>
              </a:rPr>
              <a:t>V</a:t>
            </a:r>
            <a:r>
              <a:rPr sz="1200" spc="-20" dirty="0">
                <a:latin typeface="Comic Sans MS"/>
                <a:cs typeface="Comic Sans MS"/>
              </a:rPr>
              <a:t>e</a:t>
            </a:r>
            <a:r>
              <a:rPr sz="1200" spc="-5" dirty="0">
                <a:latin typeface="Comic Sans MS"/>
                <a:cs typeface="Comic Sans MS"/>
              </a:rPr>
              <a:t>g</a:t>
            </a:r>
            <a:r>
              <a:rPr sz="1200" spc="-20" dirty="0">
                <a:latin typeface="Comic Sans MS"/>
                <a:cs typeface="Comic Sans MS"/>
              </a:rPr>
              <a:t>e</a:t>
            </a:r>
            <a:r>
              <a:rPr sz="1200" spc="5" dirty="0">
                <a:latin typeface="Comic Sans MS"/>
                <a:cs typeface="Comic Sans MS"/>
              </a:rPr>
              <a:t>t</a:t>
            </a:r>
            <a:r>
              <a:rPr sz="1200" spc="-5" dirty="0">
                <a:latin typeface="Comic Sans MS"/>
                <a:cs typeface="Comic Sans MS"/>
              </a:rPr>
              <a:t>a</a:t>
            </a:r>
            <a:r>
              <a:rPr sz="1200" spc="5" dirty="0">
                <a:latin typeface="Comic Sans MS"/>
                <a:cs typeface="Comic Sans MS"/>
              </a:rPr>
              <a:t>b</a:t>
            </a:r>
            <a:r>
              <a:rPr sz="1200" dirty="0">
                <a:latin typeface="Comic Sans MS"/>
                <a:cs typeface="Comic Sans MS"/>
              </a:rPr>
              <a:t>l</a:t>
            </a:r>
            <a:r>
              <a:rPr sz="1200" spc="-10" dirty="0">
                <a:latin typeface="Comic Sans MS"/>
                <a:cs typeface="Comic Sans MS"/>
              </a:rPr>
              <a:t>e</a:t>
            </a:r>
            <a:r>
              <a:rPr sz="1200" spc="-35" dirty="0">
                <a:latin typeface="Comic Sans MS"/>
                <a:cs typeface="Comic Sans MS"/>
              </a:rPr>
              <a:t> </a:t>
            </a:r>
            <a:r>
              <a:rPr sz="1200" spc="-10" dirty="0">
                <a:latin typeface="Comic Sans MS"/>
                <a:cs typeface="Comic Sans MS"/>
              </a:rPr>
              <a:t>C</a:t>
            </a:r>
            <a:r>
              <a:rPr sz="1200" spc="-25" dirty="0">
                <a:latin typeface="Comic Sans MS"/>
                <a:cs typeface="Comic Sans MS"/>
              </a:rPr>
              <a:t>o</a:t>
            </a:r>
            <a:r>
              <a:rPr sz="1200" spc="-20" dirty="0">
                <a:latin typeface="Comic Sans MS"/>
                <a:cs typeface="Comic Sans MS"/>
              </a:rPr>
              <a:t>o</a:t>
            </a:r>
            <a:r>
              <a:rPr sz="1200" dirty="0">
                <a:latin typeface="Comic Sans MS"/>
                <a:cs typeface="Comic Sans MS"/>
              </a:rPr>
              <a:t>ki</a:t>
            </a:r>
            <a:r>
              <a:rPr sz="1200" spc="-5" dirty="0">
                <a:latin typeface="Comic Sans MS"/>
                <a:cs typeface="Comic Sans MS"/>
              </a:rPr>
              <a:t>n</a:t>
            </a:r>
            <a:r>
              <a:rPr sz="1200" spc="-10" dirty="0">
                <a:latin typeface="Comic Sans MS"/>
                <a:cs typeface="Comic Sans MS"/>
              </a:rPr>
              <a:t>g</a:t>
            </a:r>
            <a:r>
              <a:rPr sz="1200" spc="5" dirty="0">
                <a:latin typeface="Comic Sans MS"/>
                <a:cs typeface="Comic Sans MS"/>
              </a:rPr>
              <a:t> </a:t>
            </a:r>
            <a:r>
              <a:rPr sz="1200" spc="10" dirty="0">
                <a:latin typeface="Comic Sans MS"/>
                <a:cs typeface="Comic Sans MS"/>
              </a:rPr>
              <a:t>S</a:t>
            </a:r>
            <a:r>
              <a:rPr sz="1200" spc="-5" dirty="0">
                <a:latin typeface="Comic Sans MS"/>
                <a:cs typeface="Comic Sans MS"/>
              </a:rPr>
              <a:t>pr</a:t>
            </a:r>
            <a:r>
              <a:rPr sz="1200" spc="5" dirty="0">
                <a:latin typeface="Comic Sans MS"/>
                <a:cs typeface="Comic Sans MS"/>
              </a:rPr>
              <a:t>a</a:t>
            </a:r>
            <a:r>
              <a:rPr sz="1200" spc="-10" dirty="0">
                <a:latin typeface="Comic Sans MS"/>
                <a:cs typeface="Comic Sans MS"/>
              </a:rPr>
              <a:t>y</a:t>
            </a:r>
            <a:r>
              <a:rPr sz="1200" spc="-5" dirty="0">
                <a:latin typeface="Comic Sans MS"/>
                <a:cs typeface="Comic Sans MS"/>
              </a:rPr>
              <a:t> </a:t>
            </a:r>
            <a:r>
              <a:rPr sz="1200" spc="10" dirty="0">
                <a:latin typeface="Comic Sans MS"/>
                <a:cs typeface="Comic Sans MS"/>
              </a:rPr>
              <a:t>B</a:t>
            </a:r>
            <a:r>
              <a:rPr sz="1200" spc="-5" dirty="0">
                <a:latin typeface="Comic Sans MS"/>
                <a:cs typeface="Comic Sans MS"/>
              </a:rPr>
              <a:t>a</a:t>
            </a:r>
            <a:r>
              <a:rPr sz="1200" spc="-20" dirty="0">
                <a:latin typeface="Comic Sans MS"/>
                <a:cs typeface="Comic Sans MS"/>
              </a:rPr>
              <a:t>s</a:t>
            </a:r>
            <a:r>
              <a:rPr sz="1200" spc="-5" dirty="0">
                <a:latin typeface="Comic Sans MS"/>
                <a:cs typeface="Comic Sans MS"/>
              </a:rPr>
              <a:t>il</a:t>
            </a:r>
            <a:endParaRPr sz="12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sz="1200" dirty="0">
                <a:latin typeface="Comic Sans MS"/>
                <a:cs typeface="Comic Sans MS"/>
              </a:rPr>
              <a:t>O</a:t>
            </a:r>
            <a:r>
              <a:rPr sz="1200" spc="-5" dirty="0">
                <a:latin typeface="Comic Sans MS"/>
                <a:cs typeface="Comic Sans MS"/>
              </a:rPr>
              <a:t>r</a:t>
            </a:r>
            <a:r>
              <a:rPr sz="1200" spc="-10" dirty="0">
                <a:latin typeface="Comic Sans MS"/>
                <a:cs typeface="Comic Sans MS"/>
              </a:rPr>
              <a:t>e</a:t>
            </a:r>
            <a:r>
              <a:rPr sz="1200" spc="-5" dirty="0">
                <a:latin typeface="Comic Sans MS"/>
                <a:cs typeface="Comic Sans MS"/>
              </a:rPr>
              <a:t>gan</a:t>
            </a:r>
            <a:r>
              <a:rPr sz="1200" spc="-10" dirty="0">
                <a:latin typeface="Comic Sans MS"/>
                <a:cs typeface="Comic Sans MS"/>
              </a:rPr>
              <a:t>o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5815" y="4707792"/>
            <a:ext cx="7001509" cy="2307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5720">
              <a:lnSpc>
                <a:spcPct val="100000"/>
              </a:lnSpc>
            </a:pPr>
            <a:r>
              <a:rPr sz="1800" dirty="0">
                <a:solidFill>
                  <a:srgbClr val="29B5EC"/>
                </a:solidFill>
                <a:latin typeface="Idolwild"/>
                <a:cs typeface="Idolwild"/>
              </a:rPr>
              <a:t>PREPARATION</a:t>
            </a:r>
            <a:endParaRPr sz="1800">
              <a:latin typeface="Idolwild"/>
              <a:cs typeface="Idolwild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sz="1000" spc="-10" dirty="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sz="1000" spc="-10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-5" dirty="0">
                <a:latin typeface="Comic Sans MS"/>
                <a:cs typeface="Comic Sans MS"/>
              </a:rPr>
              <a:t>o</a:t>
            </a:r>
            <a:r>
              <a:rPr sz="1000" dirty="0">
                <a:latin typeface="Comic Sans MS"/>
                <a:cs typeface="Comic Sans MS"/>
              </a:rPr>
              <a:t>k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spc="10" dirty="0">
                <a:latin typeface="Comic Sans MS"/>
                <a:cs typeface="Comic Sans MS"/>
              </a:rPr>
              <a:t>la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10" dirty="0">
                <a:latin typeface="Comic Sans MS"/>
                <a:cs typeface="Comic Sans MS"/>
              </a:rPr>
              <a:t>g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a</a:t>
            </a:r>
            <a:r>
              <a:rPr sz="1000" spc="-50" dirty="0">
                <a:latin typeface="Comic Sans MS"/>
                <a:cs typeface="Comic Sans MS"/>
              </a:rPr>
              <a:t> 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5" dirty="0">
                <a:latin typeface="Comic Sans MS"/>
                <a:cs typeface="Comic Sans MS"/>
              </a:rPr>
              <a:t>cc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-10" dirty="0">
                <a:latin typeface="Comic Sans MS"/>
                <a:cs typeface="Comic Sans MS"/>
              </a:rPr>
              <a:t>r</a:t>
            </a:r>
            <a:r>
              <a:rPr sz="1000" spc="5" dirty="0">
                <a:latin typeface="Comic Sans MS"/>
                <a:cs typeface="Comic Sans MS"/>
              </a:rPr>
              <a:t>d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g</a:t>
            </a:r>
            <a:r>
              <a:rPr sz="1000" spc="-9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to</a:t>
            </a:r>
            <a:r>
              <a:rPr sz="1000" spc="5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p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5" dirty="0">
                <a:latin typeface="Comic Sans MS"/>
                <a:cs typeface="Comic Sans MS"/>
              </a:rPr>
              <a:t>ck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10" dirty="0">
                <a:latin typeface="Comic Sans MS"/>
                <a:cs typeface="Comic Sans MS"/>
              </a:rPr>
              <a:t>g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6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spc="-10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t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dirty="0">
                <a:latin typeface="Comic Sans MS"/>
                <a:cs typeface="Comic Sans MS"/>
              </a:rPr>
              <a:t>u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tion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.</a:t>
            </a:r>
            <a:endParaRPr sz="10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sz="1000" spc="-10" dirty="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sz="1000" spc="-10" dirty="0">
                <a:latin typeface="Comic Sans MS"/>
                <a:cs typeface="Comic Sans MS"/>
              </a:rPr>
              <a:t>Ch</a:t>
            </a:r>
            <a:r>
              <a:rPr sz="1000" dirty="0">
                <a:latin typeface="Comic Sans MS"/>
                <a:cs typeface="Comic Sans MS"/>
              </a:rPr>
              <a:t>op</a:t>
            </a:r>
            <a:r>
              <a:rPr sz="1000" spc="-25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f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h</a:t>
            </a:r>
            <a:r>
              <a:rPr sz="1000" spc="5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sp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h</a:t>
            </a:r>
            <a:r>
              <a:rPr sz="1000" spc="-2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or</a:t>
            </a:r>
            <a:r>
              <a:rPr sz="1000" spc="-2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t</a:t>
            </a:r>
            <a:r>
              <a:rPr sz="1000" spc="-10" dirty="0">
                <a:latin typeface="Comic Sans MS"/>
                <a:cs typeface="Comic Sans MS"/>
              </a:rPr>
              <a:t>h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dirty="0">
                <a:latin typeface="Comic Sans MS"/>
                <a:cs typeface="Comic Sans MS"/>
              </a:rPr>
              <a:t>w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f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5" dirty="0">
                <a:latin typeface="Comic Sans MS"/>
                <a:cs typeface="Comic Sans MS"/>
              </a:rPr>
              <a:t>z</a:t>
            </a:r>
            <a:r>
              <a:rPr sz="1000" dirty="0">
                <a:latin typeface="Comic Sans MS"/>
                <a:cs typeface="Comic Sans MS"/>
              </a:rPr>
              <a:t>en</a:t>
            </a:r>
            <a:r>
              <a:rPr sz="1000" spc="-15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spc="-10" dirty="0">
                <a:latin typeface="Comic Sans MS"/>
                <a:cs typeface="Comic Sans MS"/>
              </a:rPr>
              <a:t>h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-15" dirty="0">
                <a:latin typeface="Comic Sans MS"/>
                <a:cs typeface="Comic Sans MS"/>
              </a:rPr>
              <a:t>pp</a:t>
            </a:r>
            <a:r>
              <a:rPr sz="1000" dirty="0">
                <a:latin typeface="Comic Sans MS"/>
                <a:cs typeface="Comic Sans MS"/>
              </a:rPr>
              <a:t>ed</a:t>
            </a:r>
            <a:r>
              <a:rPr sz="1000" spc="-5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sp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h</a:t>
            </a:r>
            <a:r>
              <a:rPr sz="1000" spc="-45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(</a:t>
            </a:r>
            <a:r>
              <a:rPr sz="1000" spc="10" dirty="0">
                <a:latin typeface="Comic Sans MS"/>
                <a:cs typeface="Comic Sans MS"/>
              </a:rPr>
              <a:t>m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dirty="0">
                <a:latin typeface="Comic Sans MS"/>
                <a:cs typeface="Comic Sans MS"/>
              </a:rPr>
              <a:t>ow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15" dirty="0">
                <a:latin typeface="Comic Sans MS"/>
                <a:cs typeface="Comic Sans MS"/>
              </a:rPr>
              <a:t>v</a:t>
            </a:r>
            <a:r>
              <a:rPr sz="1000" spc="-20" dirty="0">
                <a:latin typeface="Comic Sans MS"/>
                <a:cs typeface="Comic Sans MS"/>
              </a:rPr>
              <a:t>i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g</a:t>
            </a:r>
            <a:r>
              <a:rPr sz="1000" spc="-65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dirty="0">
                <a:latin typeface="Comic Sans MS"/>
                <a:cs typeface="Comic Sans MS"/>
              </a:rPr>
              <a:t>n</a:t>
            </a:r>
            <a:r>
              <a:rPr sz="1000" spc="-35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sp</a:t>
            </a:r>
            <a:r>
              <a:rPr sz="1000" dirty="0">
                <a:latin typeface="Comic Sans MS"/>
                <a:cs typeface="Comic Sans MS"/>
              </a:rPr>
              <a:t>eed</a:t>
            </a:r>
            <a:r>
              <a:rPr sz="1000" spc="-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t</a:t>
            </a:r>
            <a:r>
              <a:rPr sz="1000" spc="-10" dirty="0">
                <a:latin typeface="Comic Sans MS"/>
                <a:cs typeface="Comic Sans MS"/>
              </a:rPr>
              <a:t>h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25" dirty="0">
                <a:latin typeface="Comic Sans MS"/>
                <a:cs typeface="Comic Sans MS"/>
              </a:rPr>
              <a:t>w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spc="-10" dirty="0">
                <a:latin typeface="Comic Sans MS"/>
                <a:cs typeface="Comic Sans MS"/>
              </a:rPr>
              <a:t>g</a:t>
            </a:r>
            <a:r>
              <a:rPr sz="1000" dirty="0">
                <a:latin typeface="Comic Sans MS"/>
                <a:cs typeface="Comic Sans MS"/>
              </a:rPr>
              <a:t>)</a:t>
            </a:r>
            <a:r>
              <a:rPr sz="1000" spc="-70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*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d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quee</a:t>
            </a:r>
            <a:r>
              <a:rPr sz="1000" spc="5" dirty="0">
                <a:latin typeface="Comic Sans MS"/>
                <a:cs typeface="Comic Sans MS"/>
              </a:rPr>
              <a:t>z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1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out</a:t>
            </a:r>
            <a:r>
              <a:rPr sz="1000" spc="-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ex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s</a:t>
            </a:r>
            <a:endParaRPr sz="10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sz="1000" spc="10" dirty="0">
                <a:latin typeface="Comic Sans MS"/>
                <a:cs typeface="Comic Sans MS"/>
              </a:rPr>
              <a:t>m</a:t>
            </a:r>
            <a:r>
              <a:rPr sz="1000" dirty="0">
                <a:latin typeface="Comic Sans MS"/>
                <a:cs typeface="Comic Sans MS"/>
              </a:rPr>
              <a:t>oi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spc="5" dirty="0">
                <a:latin typeface="Comic Sans MS"/>
                <a:cs typeface="Comic Sans MS"/>
              </a:rPr>
              <a:t>tur</a:t>
            </a:r>
            <a:r>
              <a:rPr sz="1000" dirty="0">
                <a:latin typeface="Comic Sans MS"/>
                <a:cs typeface="Comic Sans MS"/>
              </a:rPr>
              <a:t>e.</a:t>
            </a:r>
            <a:endParaRPr sz="10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sz="1000" spc="-10" dirty="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sz="1000" dirty="0">
                <a:latin typeface="Comic Sans MS"/>
                <a:cs typeface="Comic Sans MS"/>
              </a:rPr>
              <a:t>Pre</a:t>
            </a:r>
            <a:r>
              <a:rPr sz="1000" spc="-10" dirty="0">
                <a:latin typeface="Comic Sans MS"/>
                <a:cs typeface="Comic Sans MS"/>
              </a:rPr>
              <a:t>h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dirty="0">
                <a:latin typeface="Comic Sans MS"/>
                <a:cs typeface="Comic Sans MS"/>
              </a:rPr>
              <a:t>t</a:t>
            </a:r>
            <a:r>
              <a:rPr sz="1000" spc="-3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-15" dirty="0">
                <a:latin typeface="Comic Sans MS"/>
                <a:cs typeface="Comic Sans MS"/>
              </a:rPr>
              <a:t>v</a:t>
            </a:r>
            <a:r>
              <a:rPr sz="1000" dirty="0">
                <a:latin typeface="Comic Sans MS"/>
                <a:cs typeface="Comic Sans MS"/>
              </a:rPr>
              <a:t>en</a:t>
            </a:r>
            <a:r>
              <a:rPr sz="1000" spc="-1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to</a:t>
            </a:r>
            <a:r>
              <a:rPr sz="1000" spc="5" dirty="0">
                <a:latin typeface="Comic Sans MS"/>
                <a:cs typeface="Comic Sans MS"/>
              </a:rPr>
              <a:t> 35</a:t>
            </a:r>
            <a:r>
              <a:rPr sz="1000" dirty="0">
                <a:latin typeface="Comic Sans MS"/>
                <a:cs typeface="Comic Sans MS"/>
              </a:rPr>
              <a:t>0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d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10" dirty="0">
                <a:latin typeface="Comic Sans MS"/>
                <a:cs typeface="Comic Sans MS"/>
              </a:rPr>
              <a:t>g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dirty="0">
                <a:latin typeface="Comic Sans MS"/>
                <a:cs typeface="Comic Sans MS"/>
              </a:rPr>
              <a:t>ee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.</a:t>
            </a:r>
            <a:endParaRPr sz="10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sz="1000" spc="-10" dirty="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sz="1000" dirty="0">
                <a:latin typeface="Comic Sans MS"/>
                <a:cs typeface="Comic Sans MS"/>
              </a:rPr>
              <a:t>Mix</a:t>
            </a:r>
            <a:r>
              <a:rPr sz="1000" spc="-35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sp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spc="-10" dirty="0">
                <a:latin typeface="Comic Sans MS"/>
                <a:cs typeface="Comic Sans MS"/>
              </a:rPr>
              <a:t>h</a:t>
            </a:r>
            <a:r>
              <a:rPr sz="1000" dirty="0">
                <a:latin typeface="Comic Sans MS"/>
                <a:cs typeface="Comic Sans MS"/>
              </a:rPr>
              <a:t>,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m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5" dirty="0">
                <a:latin typeface="Comic Sans MS"/>
                <a:cs typeface="Comic Sans MS"/>
              </a:rPr>
              <a:t>zz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15" dirty="0">
                <a:latin typeface="Comic Sans MS"/>
                <a:cs typeface="Comic Sans MS"/>
              </a:rPr>
              <a:t>l</a:t>
            </a:r>
            <a:r>
              <a:rPr sz="1000" spc="10" dirty="0">
                <a:latin typeface="Comic Sans MS"/>
                <a:cs typeface="Comic Sans MS"/>
              </a:rPr>
              <a:t>l</a:t>
            </a:r>
            <a:r>
              <a:rPr sz="1000" dirty="0">
                <a:latin typeface="Comic Sans MS"/>
                <a:cs typeface="Comic Sans MS"/>
              </a:rPr>
              <a:t>a</a:t>
            </a:r>
            <a:r>
              <a:rPr sz="1000" spc="-75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spc="-10" dirty="0">
                <a:latin typeface="Comic Sans MS"/>
                <a:cs typeface="Comic Sans MS"/>
              </a:rPr>
              <a:t>h</a:t>
            </a:r>
            <a:r>
              <a:rPr sz="1000" dirty="0">
                <a:latin typeface="Comic Sans MS"/>
                <a:cs typeface="Comic Sans MS"/>
              </a:rPr>
              <a:t>ee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e,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P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spc="5" dirty="0">
                <a:latin typeface="Comic Sans MS"/>
                <a:cs typeface="Comic Sans MS"/>
              </a:rPr>
              <a:t>m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dirty="0">
                <a:latin typeface="Comic Sans MS"/>
                <a:cs typeface="Comic Sans MS"/>
              </a:rPr>
              <a:t>n</a:t>
            </a:r>
            <a:r>
              <a:rPr sz="1000" spc="-60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spc="-10" dirty="0">
                <a:latin typeface="Comic Sans MS"/>
                <a:cs typeface="Comic Sans MS"/>
              </a:rPr>
              <a:t>h</a:t>
            </a:r>
            <a:r>
              <a:rPr sz="1000" dirty="0">
                <a:latin typeface="Comic Sans MS"/>
                <a:cs typeface="Comic Sans MS"/>
              </a:rPr>
              <a:t>ee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e,</a:t>
            </a:r>
            <a:r>
              <a:rPr sz="1000" spc="-5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ott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10" dirty="0">
                <a:latin typeface="Comic Sans MS"/>
                <a:cs typeface="Comic Sans MS"/>
              </a:rPr>
              <a:t>g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60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spc="-10" dirty="0">
                <a:latin typeface="Comic Sans MS"/>
                <a:cs typeface="Comic Sans MS"/>
              </a:rPr>
              <a:t>h</a:t>
            </a:r>
            <a:r>
              <a:rPr sz="1000" dirty="0">
                <a:latin typeface="Comic Sans MS"/>
                <a:cs typeface="Comic Sans MS"/>
              </a:rPr>
              <a:t>ee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e,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onion,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spc="-5" dirty="0">
                <a:latin typeface="Comic Sans MS"/>
                <a:cs typeface="Comic Sans MS"/>
              </a:rPr>
              <a:t>1</a:t>
            </a:r>
            <a:r>
              <a:rPr sz="1000" spc="10" dirty="0">
                <a:latin typeface="Comic Sans MS"/>
                <a:cs typeface="Comic Sans MS"/>
              </a:rPr>
              <a:t>/</a:t>
            </a:r>
            <a:r>
              <a:rPr sz="1000" dirty="0">
                <a:latin typeface="Comic Sans MS"/>
                <a:cs typeface="Comic Sans MS"/>
              </a:rPr>
              <a:t>8</a:t>
            </a:r>
            <a:r>
              <a:rPr sz="1000" spc="-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t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p o</a:t>
            </a:r>
            <a:r>
              <a:rPr sz="1000" spc="-10" dirty="0">
                <a:latin typeface="Comic Sans MS"/>
                <a:cs typeface="Comic Sans MS"/>
              </a:rPr>
              <a:t>r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10" dirty="0">
                <a:latin typeface="Comic Sans MS"/>
                <a:cs typeface="Comic Sans MS"/>
              </a:rPr>
              <a:t>g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no</a:t>
            </a:r>
            <a:r>
              <a:rPr sz="1000" dirty="0">
                <a:latin typeface="Comic Sans MS"/>
                <a:cs typeface="Comic Sans MS"/>
              </a:rPr>
              <a:t>,</a:t>
            </a:r>
            <a:r>
              <a:rPr sz="1000" spc="-55" dirty="0">
                <a:latin typeface="Comic Sans MS"/>
                <a:cs typeface="Comic Sans MS"/>
              </a:rPr>
              <a:t> 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d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spc="-5" dirty="0">
                <a:latin typeface="Comic Sans MS"/>
                <a:cs typeface="Comic Sans MS"/>
              </a:rPr>
              <a:t>1</a:t>
            </a:r>
            <a:r>
              <a:rPr sz="1000" spc="10" dirty="0">
                <a:latin typeface="Comic Sans MS"/>
                <a:cs typeface="Comic Sans MS"/>
              </a:rPr>
              <a:t>/</a:t>
            </a:r>
            <a:r>
              <a:rPr sz="1000" dirty="0">
                <a:latin typeface="Comic Sans MS"/>
                <a:cs typeface="Comic Sans MS"/>
              </a:rPr>
              <a:t>4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t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p </a:t>
            </a:r>
            <a:r>
              <a:rPr sz="1000" spc="-5" dirty="0">
                <a:latin typeface="Comic Sans MS"/>
                <a:cs typeface="Comic Sans MS"/>
              </a:rPr>
              <a:t>b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il</a:t>
            </a:r>
            <a:r>
              <a:rPr sz="1000" spc="-2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in</a:t>
            </a:r>
            <a:r>
              <a:rPr sz="1000" spc="-1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a </a:t>
            </a:r>
            <a:r>
              <a:rPr sz="1000" spc="-5" dirty="0">
                <a:latin typeface="Comic Sans MS"/>
                <a:cs typeface="Comic Sans MS"/>
              </a:rPr>
              <a:t>bo</a:t>
            </a:r>
            <a:r>
              <a:rPr sz="1000" spc="25" dirty="0">
                <a:latin typeface="Comic Sans MS"/>
                <a:cs typeface="Comic Sans MS"/>
              </a:rPr>
              <a:t>w</a:t>
            </a:r>
            <a:r>
              <a:rPr sz="1000" spc="10" dirty="0">
                <a:latin typeface="Comic Sans MS"/>
                <a:cs typeface="Comic Sans MS"/>
              </a:rPr>
              <a:t>l</a:t>
            </a:r>
            <a:r>
              <a:rPr sz="1000" dirty="0">
                <a:latin typeface="Comic Sans MS"/>
                <a:cs typeface="Comic Sans MS"/>
              </a:rPr>
              <a:t>.</a:t>
            </a:r>
            <a:endParaRPr sz="10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sz="1000" spc="-10" dirty="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sz="1000" spc="-5" dirty="0">
                <a:latin typeface="Comic Sans MS"/>
                <a:cs typeface="Comic Sans MS"/>
              </a:rPr>
              <a:t>L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dirty="0">
                <a:latin typeface="Comic Sans MS"/>
                <a:cs typeface="Comic Sans MS"/>
              </a:rPr>
              <a:t>y</a:t>
            </a:r>
            <a:r>
              <a:rPr sz="1000" spc="-10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-5" dirty="0">
                <a:latin typeface="Comic Sans MS"/>
                <a:cs typeface="Comic Sans MS"/>
              </a:rPr>
              <a:t>o</a:t>
            </a:r>
            <a:r>
              <a:rPr sz="1000" spc="5" dirty="0">
                <a:latin typeface="Comic Sans MS"/>
                <a:cs typeface="Comic Sans MS"/>
              </a:rPr>
              <a:t>k</a:t>
            </a:r>
            <a:r>
              <a:rPr sz="1000" dirty="0">
                <a:latin typeface="Comic Sans MS"/>
                <a:cs typeface="Comic Sans MS"/>
              </a:rPr>
              <a:t>ed</a:t>
            </a:r>
            <a:r>
              <a:rPr sz="1000" spc="-55" dirty="0">
                <a:latin typeface="Comic Sans MS"/>
                <a:cs typeface="Comic Sans MS"/>
              </a:rPr>
              <a:t> </a:t>
            </a:r>
            <a:r>
              <a:rPr sz="1000" spc="10" dirty="0">
                <a:latin typeface="Comic Sans MS"/>
                <a:cs typeface="Comic Sans MS"/>
              </a:rPr>
              <a:t>la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10" dirty="0">
                <a:latin typeface="Comic Sans MS"/>
                <a:cs typeface="Comic Sans MS"/>
              </a:rPr>
              <a:t>g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a</a:t>
            </a:r>
            <a:r>
              <a:rPr sz="1000" spc="-5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out</a:t>
            </a:r>
            <a:r>
              <a:rPr sz="1000" spc="-5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f</a:t>
            </a:r>
            <a:r>
              <a:rPr sz="1000" spc="10" dirty="0">
                <a:latin typeface="Comic Sans MS"/>
                <a:cs typeface="Comic Sans MS"/>
              </a:rPr>
              <a:t>la</a:t>
            </a:r>
            <a:r>
              <a:rPr sz="1000" dirty="0">
                <a:latin typeface="Comic Sans MS"/>
                <a:cs typeface="Comic Sans MS"/>
              </a:rPr>
              <a:t>t</a:t>
            </a:r>
            <a:r>
              <a:rPr sz="1000" spc="-1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on</a:t>
            </a:r>
            <a:r>
              <a:rPr sz="1000" spc="-1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a 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-15" dirty="0">
                <a:latin typeface="Comic Sans MS"/>
                <a:cs typeface="Comic Sans MS"/>
              </a:rPr>
              <a:t>v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dirty="0">
                <a:latin typeface="Comic Sans MS"/>
                <a:cs typeface="Comic Sans MS"/>
              </a:rPr>
              <a:t>ed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spc="-5" dirty="0">
                <a:latin typeface="Comic Sans MS"/>
                <a:cs typeface="Comic Sans MS"/>
              </a:rPr>
              <a:t>b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5" dirty="0">
                <a:latin typeface="Comic Sans MS"/>
                <a:cs typeface="Comic Sans MS"/>
              </a:rPr>
              <a:t>k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g</a:t>
            </a:r>
            <a:r>
              <a:rPr sz="1000" spc="-65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d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h</a:t>
            </a:r>
            <a:r>
              <a:rPr sz="1000" spc="-45" dirty="0">
                <a:latin typeface="Comic Sans MS"/>
                <a:cs typeface="Comic Sans MS"/>
              </a:rPr>
              <a:t> </a:t>
            </a:r>
            <a:r>
              <a:rPr sz="1000" spc="25" dirty="0">
                <a:latin typeface="Comic Sans MS"/>
                <a:cs typeface="Comic Sans MS"/>
              </a:rPr>
              <a:t>w</a:t>
            </a:r>
            <a:r>
              <a:rPr sz="1000" spc="-10" dirty="0">
                <a:latin typeface="Comic Sans MS"/>
                <a:cs typeface="Comic Sans MS"/>
              </a:rPr>
              <a:t>h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h</a:t>
            </a:r>
            <a:r>
              <a:rPr sz="1000" spc="-70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h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dirty="0">
                <a:latin typeface="Comic Sans MS"/>
                <a:cs typeface="Comic Sans MS"/>
              </a:rPr>
              <a:t>s</a:t>
            </a:r>
            <a:r>
              <a:rPr sz="1000" spc="-25" dirty="0">
                <a:latin typeface="Comic Sans MS"/>
                <a:cs typeface="Comic Sans MS"/>
              </a:rPr>
              <a:t> </a:t>
            </a:r>
            <a:r>
              <a:rPr sz="1000" spc="-5" dirty="0">
                <a:latin typeface="Comic Sans MS"/>
                <a:cs typeface="Comic Sans MS"/>
              </a:rPr>
              <a:t>bee</a:t>
            </a:r>
            <a:r>
              <a:rPr sz="1000" dirty="0">
                <a:latin typeface="Comic Sans MS"/>
                <a:cs typeface="Comic Sans MS"/>
              </a:rPr>
              <a:t>n</a:t>
            </a:r>
            <a:r>
              <a:rPr sz="1000" spc="-1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t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dirty="0">
                <a:latin typeface="Comic Sans MS"/>
                <a:cs typeface="Comic Sans MS"/>
              </a:rPr>
              <a:t>ted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spc="25" dirty="0">
                <a:latin typeface="Comic Sans MS"/>
                <a:cs typeface="Comic Sans MS"/>
              </a:rPr>
              <a:t>w</a:t>
            </a:r>
            <a:r>
              <a:rPr sz="1000" dirty="0">
                <a:latin typeface="Comic Sans MS"/>
                <a:cs typeface="Comic Sans MS"/>
              </a:rPr>
              <a:t>ith</a:t>
            </a:r>
            <a:r>
              <a:rPr sz="1000" spc="-70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v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10" dirty="0">
                <a:latin typeface="Comic Sans MS"/>
                <a:cs typeface="Comic Sans MS"/>
              </a:rPr>
              <a:t>g</a:t>
            </a:r>
            <a:r>
              <a:rPr sz="1000" dirty="0">
                <a:latin typeface="Comic Sans MS"/>
                <a:cs typeface="Comic Sans MS"/>
              </a:rPr>
              <a:t>et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b</a:t>
            </a:r>
            <a:r>
              <a:rPr sz="1000" spc="10" dirty="0">
                <a:latin typeface="Comic Sans MS"/>
                <a:cs typeface="Comic Sans MS"/>
              </a:rPr>
              <a:t>l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35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-5" dirty="0">
                <a:latin typeface="Comic Sans MS"/>
                <a:cs typeface="Comic Sans MS"/>
              </a:rPr>
              <a:t>o</a:t>
            </a:r>
            <a:r>
              <a:rPr sz="1000" spc="5" dirty="0">
                <a:latin typeface="Comic Sans MS"/>
                <a:cs typeface="Comic Sans MS"/>
              </a:rPr>
              <a:t>k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g</a:t>
            </a:r>
            <a:r>
              <a:rPr sz="1000" spc="-65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sp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dirty="0">
                <a:latin typeface="Comic Sans MS"/>
                <a:cs typeface="Comic Sans MS"/>
              </a:rPr>
              <a:t>y.</a:t>
            </a:r>
            <a:endParaRPr sz="10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sz="1000" spc="-10" dirty="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sz="1000" spc="-5" dirty="0">
                <a:latin typeface="Comic Sans MS"/>
                <a:cs typeface="Comic Sans MS"/>
              </a:rPr>
              <a:t>S</a:t>
            </a:r>
            <a:r>
              <a:rPr sz="1000" spc="-15" dirty="0">
                <a:latin typeface="Comic Sans MS"/>
                <a:cs typeface="Comic Sans MS"/>
              </a:rPr>
              <a:t>p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-5" dirty="0">
                <a:latin typeface="Comic Sans MS"/>
                <a:cs typeface="Comic Sans MS"/>
              </a:rPr>
              <a:t>o</a:t>
            </a:r>
            <a:r>
              <a:rPr sz="1000" dirty="0">
                <a:latin typeface="Comic Sans MS"/>
                <a:cs typeface="Comic Sans MS"/>
              </a:rPr>
              <a:t>n</a:t>
            </a:r>
            <a:r>
              <a:rPr sz="1000" spc="-15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spc="-10" dirty="0">
                <a:latin typeface="Comic Sans MS"/>
                <a:cs typeface="Comic Sans MS"/>
              </a:rPr>
              <a:t>h</a:t>
            </a:r>
            <a:r>
              <a:rPr sz="1000" dirty="0">
                <a:latin typeface="Comic Sans MS"/>
                <a:cs typeface="Comic Sans MS"/>
              </a:rPr>
              <a:t>ee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15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m</a:t>
            </a:r>
            <a:r>
              <a:rPr sz="1000" dirty="0">
                <a:latin typeface="Comic Sans MS"/>
                <a:cs typeface="Comic Sans MS"/>
              </a:rPr>
              <a:t>ixtu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6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on</a:t>
            </a:r>
            <a:r>
              <a:rPr sz="1000" spc="-1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top</a:t>
            </a:r>
            <a:r>
              <a:rPr sz="1000" spc="-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of </a:t>
            </a:r>
            <a:r>
              <a:rPr sz="1000" spc="10" dirty="0">
                <a:latin typeface="Comic Sans MS"/>
                <a:cs typeface="Comic Sans MS"/>
              </a:rPr>
              <a:t>la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10" dirty="0">
                <a:latin typeface="Comic Sans MS"/>
                <a:cs typeface="Comic Sans MS"/>
              </a:rPr>
              <a:t>g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dirty="0">
                <a:latin typeface="Comic Sans MS"/>
                <a:cs typeface="Comic Sans MS"/>
              </a:rPr>
              <a:t>.</a:t>
            </a:r>
            <a:endParaRPr sz="10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sz="1000" spc="-10" dirty="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sz="1000" dirty="0">
                <a:latin typeface="Comic Sans MS"/>
                <a:cs typeface="Comic Sans MS"/>
              </a:rPr>
              <a:t>S</a:t>
            </a:r>
            <a:r>
              <a:rPr sz="1000" spc="-15" dirty="0">
                <a:latin typeface="Comic Sans MS"/>
                <a:cs typeface="Comic Sans MS"/>
              </a:rPr>
              <a:t>p</a:t>
            </a:r>
            <a:r>
              <a:rPr sz="1000" dirty="0">
                <a:latin typeface="Comic Sans MS"/>
                <a:cs typeface="Comic Sans MS"/>
              </a:rPr>
              <a:t>oo</a:t>
            </a:r>
            <a:r>
              <a:rPr sz="1000" spc="5" dirty="0">
                <a:latin typeface="Comic Sans MS"/>
                <a:cs typeface="Comic Sans MS"/>
              </a:rPr>
              <a:t>n</a:t>
            </a:r>
            <a:r>
              <a:rPr sz="1000" spc="-1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t</a:t>
            </a:r>
            <a:r>
              <a:rPr sz="1000" spc="-10" dirty="0">
                <a:latin typeface="Comic Sans MS"/>
                <a:cs typeface="Comic Sans MS"/>
              </a:rPr>
              <a:t>h</a:t>
            </a:r>
            <a:r>
              <a:rPr sz="1000" dirty="0">
                <a:latin typeface="Comic Sans MS"/>
                <a:cs typeface="Comic Sans MS"/>
              </a:rPr>
              <a:t>in</a:t>
            </a:r>
            <a:r>
              <a:rPr sz="1000" spc="-40" dirty="0">
                <a:latin typeface="Comic Sans MS"/>
                <a:cs typeface="Comic Sans MS"/>
              </a:rPr>
              <a:t> </a:t>
            </a:r>
            <a:r>
              <a:rPr sz="1000" spc="10" dirty="0">
                <a:latin typeface="Comic Sans MS"/>
                <a:cs typeface="Comic Sans MS"/>
              </a:rPr>
              <a:t>la</a:t>
            </a:r>
            <a:r>
              <a:rPr sz="1000" spc="5" dirty="0">
                <a:latin typeface="Comic Sans MS"/>
                <a:cs typeface="Comic Sans MS"/>
              </a:rPr>
              <a:t>yer</a:t>
            </a:r>
            <a:r>
              <a:rPr sz="1000" spc="-4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5" dirty="0">
                <a:latin typeface="Comic Sans MS"/>
                <a:cs typeface="Comic Sans MS"/>
              </a:rPr>
              <a:t>f</a:t>
            </a:r>
            <a:r>
              <a:rPr sz="1000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sp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10" dirty="0">
                <a:latin typeface="Comic Sans MS"/>
                <a:cs typeface="Comic Sans MS"/>
              </a:rPr>
              <a:t>gh</a:t>
            </a:r>
            <a:r>
              <a:rPr sz="1000" dirty="0">
                <a:latin typeface="Comic Sans MS"/>
                <a:cs typeface="Comic Sans MS"/>
              </a:rPr>
              <a:t>etti</a:t>
            </a:r>
            <a:r>
              <a:rPr sz="1000" spc="-35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5" dirty="0">
                <a:latin typeface="Comic Sans MS"/>
                <a:cs typeface="Comic Sans MS"/>
              </a:rPr>
              <a:t>u</a:t>
            </a:r>
            <a:r>
              <a:rPr sz="1000" spc="15" dirty="0">
                <a:latin typeface="Comic Sans MS"/>
                <a:cs typeface="Comic Sans MS"/>
              </a:rPr>
              <a:t>c</a:t>
            </a:r>
            <a:r>
              <a:rPr sz="1000" spc="5" dirty="0">
                <a:latin typeface="Comic Sans MS"/>
                <a:cs typeface="Comic Sans MS"/>
              </a:rPr>
              <a:t>e</a:t>
            </a:r>
            <a:r>
              <a:rPr sz="1000" spc="-1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5" dirty="0">
                <a:latin typeface="Comic Sans MS"/>
                <a:cs typeface="Comic Sans MS"/>
              </a:rPr>
              <a:t>n</a:t>
            </a:r>
            <a:r>
              <a:rPr sz="1000" spc="-1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top o</a:t>
            </a:r>
            <a:r>
              <a:rPr sz="1000" spc="5" dirty="0">
                <a:latin typeface="Comic Sans MS"/>
                <a:cs typeface="Comic Sans MS"/>
              </a:rPr>
              <a:t>f</a:t>
            </a:r>
            <a:r>
              <a:rPr sz="1000" spc="-25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spc="-10" dirty="0">
                <a:latin typeface="Comic Sans MS"/>
                <a:cs typeface="Comic Sans MS"/>
              </a:rPr>
              <a:t>h</a:t>
            </a:r>
            <a:r>
              <a:rPr sz="1000" spc="5" dirty="0">
                <a:latin typeface="Comic Sans MS"/>
                <a:cs typeface="Comic Sans MS"/>
              </a:rPr>
              <a:t>e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spc="5" dirty="0">
                <a:latin typeface="Comic Sans MS"/>
                <a:cs typeface="Comic Sans MS"/>
              </a:rPr>
              <a:t>e</a:t>
            </a:r>
            <a:r>
              <a:rPr sz="1000" spc="-15" dirty="0">
                <a:latin typeface="Comic Sans MS"/>
                <a:cs typeface="Comic Sans MS"/>
              </a:rPr>
              <a:t> </a:t>
            </a:r>
            <a:r>
              <a:rPr sz="1000" spc="10" dirty="0">
                <a:latin typeface="Comic Sans MS"/>
                <a:cs typeface="Comic Sans MS"/>
              </a:rPr>
              <a:t>m</a:t>
            </a:r>
            <a:r>
              <a:rPr sz="1000" dirty="0">
                <a:latin typeface="Comic Sans MS"/>
                <a:cs typeface="Comic Sans MS"/>
              </a:rPr>
              <a:t>ixture.</a:t>
            </a:r>
            <a:endParaRPr sz="10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sz="1000" spc="-10" dirty="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sz="1000" spc="5" dirty="0">
                <a:latin typeface="Comic Sans MS"/>
                <a:cs typeface="Comic Sans MS"/>
              </a:rPr>
              <a:t>G</a:t>
            </a:r>
            <a:r>
              <a:rPr sz="1000" dirty="0">
                <a:latin typeface="Comic Sans MS"/>
                <a:cs typeface="Comic Sans MS"/>
              </a:rPr>
              <a:t>ent</a:t>
            </a:r>
            <a:r>
              <a:rPr sz="1000" spc="10" dirty="0">
                <a:latin typeface="Comic Sans MS"/>
                <a:cs typeface="Comic Sans MS"/>
              </a:rPr>
              <a:t>l</a:t>
            </a:r>
            <a:r>
              <a:rPr sz="1000" dirty="0">
                <a:latin typeface="Comic Sans MS"/>
                <a:cs typeface="Comic Sans MS"/>
              </a:rPr>
              <a:t>y</a:t>
            </a:r>
            <a:r>
              <a:rPr sz="1000" spc="-60" dirty="0">
                <a:latin typeface="Comic Sans MS"/>
                <a:cs typeface="Comic Sans MS"/>
              </a:rPr>
              <a:t> 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5" dirty="0">
                <a:latin typeface="Comic Sans MS"/>
                <a:cs typeface="Comic Sans MS"/>
              </a:rPr>
              <a:t>l</a:t>
            </a:r>
            <a:r>
              <a:rPr sz="1000" dirty="0">
                <a:latin typeface="Comic Sans MS"/>
                <a:cs typeface="Comic Sans MS"/>
              </a:rPr>
              <a:t>l</a:t>
            </a:r>
            <a:r>
              <a:rPr sz="1000" spc="-25" dirty="0">
                <a:latin typeface="Comic Sans MS"/>
                <a:cs typeface="Comic Sans MS"/>
              </a:rPr>
              <a:t> </a:t>
            </a:r>
            <a:r>
              <a:rPr sz="1000" spc="10" dirty="0">
                <a:latin typeface="Comic Sans MS"/>
                <a:cs typeface="Comic Sans MS"/>
              </a:rPr>
              <a:t>la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10" dirty="0">
                <a:latin typeface="Comic Sans MS"/>
                <a:cs typeface="Comic Sans MS"/>
              </a:rPr>
              <a:t>g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a</a:t>
            </a:r>
            <a:r>
              <a:rPr sz="1000" spc="-5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u</a:t>
            </a:r>
            <a:r>
              <a:rPr sz="1000" spc="-15" dirty="0">
                <a:latin typeface="Comic Sans MS"/>
                <a:cs typeface="Comic Sans MS"/>
              </a:rPr>
              <a:t>p</a:t>
            </a:r>
            <a:r>
              <a:rPr sz="1000" dirty="0">
                <a:latin typeface="Comic Sans MS"/>
                <a:cs typeface="Comic Sans MS"/>
              </a:rPr>
              <a:t>,</a:t>
            </a:r>
            <a:r>
              <a:rPr sz="1000" spc="20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-15" dirty="0">
                <a:latin typeface="Comic Sans MS"/>
                <a:cs typeface="Comic Sans MS"/>
              </a:rPr>
              <a:t>v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dirty="0">
                <a:latin typeface="Comic Sans MS"/>
                <a:cs typeface="Comic Sans MS"/>
              </a:rPr>
              <a:t>,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d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spc="-5" dirty="0">
                <a:latin typeface="Comic Sans MS"/>
                <a:cs typeface="Comic Sans MS"/>
              </a:rPr>
              <a:t>b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5" dirty="0">
                <a:latin typeface="Comic Sans MS"/>
                <a:cs typeface="Comic Sans MS"/>
              </a:rPr>
              <a:t>k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35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f</a:t>
            </a:r>
            <a:r>
              <a:rPr sz="1000" dirty="0">
                <a:latin typeface="Comic Sans MS"/>
                <a:cs typeface="Comic Sans MS"/>
              </a:rPr>
              <a:t>or</a:t>
            </a:r>
            <a:r>
              <a:rPr sz="1000" spc="-20" dirty="0">
                <a:latin typeface="Comic Sans MS"/>
                <a:cs typeface="Comic Sans MS"/>
              </a:rPr>
              <a:t> </a:t>
            </a:r>
            <a:r>
              <a:rPr sz="1000" spc="-5" dirty="0">
                <a:latin typeface="Comic Sans MS"/>
                <a:cs typeface="Comic Sans MS"/>
              </a:rPr>
              <a:t>1</a:t>
            </a:r>
            <a:r>
              <a:rPr sz="1000" dirty="0">
                <a:latin typeface="Comic Sans MS"/>
                <a:cs typeface="Comic Sans MS"/>
              </a:rPr>
              <a:t>0</a:t>
            </a:r>
            <a:r>
              <a:rPr sz="1000" spc="-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to</a:t>
            </a:r>
            <a:r>
              <a:rPr sz="1000" spc="-15" dirty="0">
                <a:latin typeface="Comic Sans MS"/>
                <a:cs typeface="Comic Sans MS"/>
              </a:rPr>
              <a:t> </a:t>
            </a:r>
            <a:r>
              <a:rPr sz="1000" spc="-5" dirty="0">
                <a:latin typeface="Comic Sans MS"/>
                <a:cs typeface="Comic Sans MS"/>
              </a:rPr>
              <a:t>1</a:t>
            </a:r>
            <a:r>
              <a:rPr sz="1000" dirty="0">
                <a:latin typeface="Comic Sans MS"/>
                <a:cs typeface="Comic Sans MS"/>
              </a:rPr>
              <a:t>2</a:t>
            </a:r>
            <a:r>
              <a:rPr sz="1000" spc="-5" dirty="0">
                <a:latin typeface="Comic Sans MS"/>
                <a:cs typeface="Comic Sans MS"/>
              </a:rPr>
              <a:t> </a:t>
            </a:r>
            <a:r>
              <a:rPr sz="1000" spc="10" dirty="0">
                <a:latin typeface="Comic Sans MS"/>
                <a:cs typeface="Comic Sans MS"/>
              </a:rPr>
              <a:t>m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ute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.</a:t>
            </a:r>
            <a:r>
              <a:rPr sz="1000" spc="-50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H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dirty="0">
                <a:latin typeface="Comic Sans MS"/>
                <a:cs typeface="Comic Sans MS"/>
              </a:rPr>
              <a:t>t</a:t>
            </a:r>
            <a:r>
              <a:rPr sz="1000" spc="-10" dirty="0">
                <a:latin typeface="Comic Sans MS"/>
                <a:cs typeface="Comic Sans MS"/>
              </a:rPr>
              <a:t> 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10" dirty="0">
                <a:latin typeface="Comic Sans MS"/>
                <a:cs typeface="Comic Sans MS"/>
              </a:rPr>
              <a:t>ma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spc="5" dirty="0">
                <a:latin typeface="Comic Sans MS"/>
                <a:cs typeface="Comic Sans MS"/>
              </a:rPr>
              <a:t>i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g</a:t>
            </a:r>
            <a:r>
              <a:rPr sz="1000" spc="-90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sp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10" dirty="0">
                <a:latin typeface="Comic Sans MS"/>
                <a:cs typeface="Comic Sans MS"/>
              </a:rPr>
              <a:t>gh</a:t>
            </a:r>
            <a:r>
              <a:rPr sz="1000" dirty="0">
                <a:latin typeface="Comic Sans MS"/>
                <a:cs typeface="Comic Sans MS"/>
              </a:rPr>
              <a:t>etti</a:t>
            </a:r>
            <a:r>
              <a:rPr sz="1000" spc="-10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dirty="0">
                <a:latin typeface="Comic Sans MS"/>
                <a:cs typeface="Comic Sans MS"/>
              </a:rPr>
              <a:t>u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e,</a:t>
            </a:r>
            <a:r>
              <a:rPr sz="1000" spc="-5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on</a:t>
            </a:r>
            <a:r>
              <a:rPr sz="1000" spc="5" dirty="0">
                <a:latin typeface="Comic Sans MS"/>
                <a:cs typeface="Comic Sans MS"/>
              </a:rPr>
              <a:t> </a:t>
            </a:r>
            <a:r>
              <a:rPr sz="1000" spc="10" dirty="0">
                <a:latin typeface="Comic Sans MS"/>
                <a:cs typeface="Comic Sans MS"/>
              </a:rPr>
              <a:t>m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5" dirty="0">
                <a:latin typeface="Comic Sans MS"/>
                <a:cs typeface="Comic Sans MS"/>
              </a:rPr>
              <a:t>d</a:t>
            </a:r>
            <a:r>
              <a:rPr sz="1000" dirty="0">
                <a:latin typeface="Comic Sans MS"/>
                <a:cs typeface="Comic Sans MS"/>
              </a:rPr>
              <a:t>ium</a:t>
            </a:r>
            <a:r>
              <a:rPr sz="1000" spc="-75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h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dirty="0">
                <a:latin typeface="Comic Sans MS"/>
                <a:cs typeface="Comic Sans MS"/>
              </a:rPr>
              <a:t>t.</a:t>
            </a:r>
            <a:endParaRPr sz="10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sz="1000" spc="-10" dirty="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sz="1000" spc="5" dirty="0">
                <a:latin typeface="Comic Sans MS"/>
                <a:cs typeface="Comic Sans MS"/>
              </a:rPr>
              <a:t>T</a:t>
            </a:r>
            <a:r>
              <a:rPr sz="1000" dirty="0">
                <a:latin typeface="Comic Sans MS"/>
                <a:cs typeface="Comic Sans MS"/>
              </a:rPr>
              <a:t>op</a:t>
            </a:r>
            <a:r>
              <a:rPr sz="1000" spc="-25" dirty="0">
                <a:latin typeface="Comic Sans MS"/>
                <a:cs typeface="Comic Sans MS"/>
              </a:rPr>
              <a:t> </a:t>
            </a:r>
            <a:r>
              <a:rPr sz="1000" spc="10" dirty="0">
                <a:latin typeface="Comic Sans MS"/>
                <a:cs typeface="Comic Sans MS"/>
              </a:rPr>
              <a:t>la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10" dirty="0">
                <a:latin typeface="Comic Sans MS"/>
                <a:cs typeface="Comic Sans MS"/>
              </a:rPr>
              <a:t>g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a</a:t>
            </a:r>
            <a:r>
              <a:rPr sz="1000" spc="-50" dirty="0">
                <a:latin typeface="Comic Sans MS"/>
                <a:cs typeface="Comic Sans MS"/>
              </a:rPr>
              <a:t> </a:t>
            </a:r>
            <a:r>
              <a:rPr sz="1000" spc="25" dirty="0">
                <a:latin typeface="Comic Sans MS"/>
                <a:cs typeface="Comic Sans MS"/>
              </a:rPr>
              <a:t>w</a:t>
            </a:r>
            <a:r>
              <a:rPr sz="1000" spc="-10" dirty="0">
                <a:latin typeface="Comic Sans MS"/>
                <a:cs typeface="Comic Sans MS"/>
              </a:rPr>
              <a:t>h</a:t>
            </a:r>
            <a:r>
              <a:rPr sz="1000" dirty="0">
                <a:latin typeface="Comic Sans MS"/>
                <a:cs typeface="Comic Sans MS"/>
              </a:rPr>
              <a:t>en</a:t>
            </a:r>
            <a:r>
              <a:rPr sz="1000" spc="-4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it</a:t>
            </a:r>
            <a:r>
              <a:rPr sz="1000" spc="-1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is</a:t>
            </a:r>
            <a:r>
              <a:rPr sz="1000" spc="-25" dirty="0">
                <a:latin typeface="Comic Sans MS"/>
                <a:cs typeface="Comic Sans MS"/>
              </a:rPr>
              <a:t> 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5" dirty="0">
                <a:latin typeface="Comic Sans MS"/>
                <a:cs typeface="Comic Sans MS"/>
              </a:rPr>
              <a:t>m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-15" dirty="0">
                <a:latin typeface="Comic Sans MS"/>
                <a:cs typeface="Comic Sans MS"/>
              </a:rPr>
              <a:t>v</a:t>
            </a:r>
            <a:r>
              <a:rPr sz="1000" dirty="0">
                <a:latin typeface="Comic Sans MS"/>
                <a:cs typeface="Comic Sans MS"/>
              </a:rPr>
              <a:t>ed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f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dirty="0">
                <a:latin typeface="Comic Sans MS"/>
                <a:cs typeface="Comic Sans MS"/>
              </a:rPr>
              <a:t>om</a:t>
            </a:r>
            <a:r>
              <a:rPr sz="1000" spc="-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-15" dirty="0">
                <a:latin typeface="Comic Sans MS"/>
                <a:cs typeface="Comic Sans MS"/>
              </a:rPr>
              <a:t>v</a:t>
            </a:r>
            <a:r>
              <a:rPr sz="1000" dirty="0">
                <a:latin typeface="Comic Sans MS"/>
                <a:cs typeface="Comic Sans MS"/>
              </a:rPr>
              <a:t>en.</a:t>
            </a:r>
            <a:endParaRPr sz="1000">
              <a:latin typeface="Comic Sans MS"/>
              <a:cs typeface="Comic Sans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7592568"/>
            <a:ext cx="7772400" cy="7376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765554" y="8684642"/>
            <a:ext cx="3930650" cy="4159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30200"/>
              </a:lnSpc>
            </a:pP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The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15" dirty="0">
                <a:solidFill>
                  <a:srgbClr val="585858"/>
                </a:solidFill>
                <a:latin typeface="Comic Sans MS"/>
                <a:cs typeface="Comic Sans MS"/>
              </a:rPr>
              <a:t>w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, 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“la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ag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a”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,</a:t>
            </a:r>
            <a:r>
              <a:rPr sz="1200" spc="-4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spc="1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m </a:t>
            </a:r>
            <a:r>
              <a:rPr sz="1200" spc="25" dirty="0">
                <a:solidFill>
                  <a:srgbClr val="585858"/>
                </a:solidFill>
                <a:latin typeface="Comic Sans MS"/>
                <a:cs typeface="Comic Sans MS"/>
              </a:rPr>
              <a:t>“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la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agn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u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”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,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he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Gr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ee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k </a:t>
            </a:r>
            <a:r>
              <a:rPr sz="1200" spc="15" dirty="0">
                <a:solidFill>
                  <a:srgbClr val="585858"/>
                </a:solidFill>
                <a:latin typeface="Comic Sans MS"/>
                <a:cs typeface="Comic Sans MS"/>
              </a:rPr>
              <a:t>w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 f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sh</a:t>
            </a:r>
            <a:r>
              <a:rPr sz="1200" spc="2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b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spc="15" dirty="0">
                <a:solidFill>
                  <a:srgbClr val="585858"/>
                </a:solidFill>
                <a:latin typeface="Comic Sans MS"/>
                <a:cs typeface="Comic Sans MS"/>
              </a:rPr>
              <a:t>w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!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81632" y="9669470"/>
            <a:ext cx="4024629" cy="1600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Copyright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©2015</a:t>
            </a:r>
            <a:r>
              <a:rPr sz="1050" spc="2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Fit4Kidz.us</a:t>
            </a:r>
            <a:r>
              <a:rPr sz="1050" spc="1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|All Rights</a:t>
            </a:r>
            <a:r>
              <a:rPr sz="1050" spc="-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Reserved</a:t>
            </a:r>
            <a:r>
              <a:rPr sz="1050" spc="-2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|</a:t>
            </a:r>
            <a:r>
              <a:rPr sz="1050" spc="-2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www.fit4kidz.us</a:t>
            </a:r>
            <a:endParaRPr sz="10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05815" y="1409812"/>
            <a:ext cx="2361185" cy="4585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48800"/>
              </a:lnSpc>
            </a:pPr>
            <a:r>
              <a:rPr sz="1000" dirty="0">
                <a:latin typeface="Idolwild"/>
                <a:cs typeface="Idolwild"/>
              </a:rPr>
              <a:t>Serving</a:t>
            </a:r>
            <a:r>
              <a:rPr sz="1000" spc="-40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Size</a:t>
            </a:r>
            <a:r>
              <a:rPr sz="1000" spc="-3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for</a:t>
            </a:r>
            <a:r>
              <a:rPr sz="1000" spc="-2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1500</a:t>
            </a:r>
            <a:r>
              <a:rPr sz="1000" spc="-3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calories/day plan Total</a:t>
            </a:r>
            <a:r>
              <a:rPr sz="1000" spc="-30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Calories</a:t>
            </a:r>
            <a:r>
              <a:rPr sz="1000" spc="-4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in</a:t>
            </a:r>
            <a:r>
              <a:rPr sz="1000" spc="-1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this</a:t>
            </a:r>
            <a:r>
              <a:rPr sz="1000" spc="-20" dirty="0">
                <a:latin typeface="Idolwild"/>
                <a:cs typeface="Idolwild"/>
              </a:rPr>
              <a:t> </a:t>
            </a:r>
            <a:r>
              <a:rPr sz="1000" dirty="0" smtClean="0">
                <a:latin typeface="Idolwild"/>
                <a:cs typeface="Idolwild"/>
              </a:rPr>
              <a:t>Meal</a:t>
            </a:r>
            <a:r>
              <a:rPr lang="en-US" sz="1000" dirty="0" smtClean="0">
                <a:latin typeface="Idolwild"/>
                <a:cs typeface="Idolwild"/>
              </a:rPr>
              <a:t>:</a:t>
            </a:r>
            <a:r>
              <a:rPr sz="1000" spc="-15" dirty="0" smtClean="0">
                <a:latin typeface="Idolwild"/>
                <a:cs typeface="Idolwild"/>
              </a:rPr>
              <a:t> </a:t>
            </a:r>
            <a:r>
              <a:rPr sz="1000" spc="-5" dirty="0">
                <a:latin typeface="Idolwild"/>
                <a:cs typeface="Idolwild"/>
              </a:rPr>
              <a:t>514</a:t>
            </a:r>
            <a:endParaRPr sz="1000" dirty="0">
              <a:latin typeface="Idolwild"/>
              <a:cs typeface="Idolwil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810480" y="1569045"/>
            <a:ext cx="192151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latin typeface="Idolwild"/>
                <a:cs typeface="Idolwild"/>
              </a:rPr>
              <a:t>Preparation</a:t>
            </a:r>
            <a:r>
              <a:rPr sz="1000" spc="-6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Key:</a:t>
            </a:r>
            <a:r>
              <a:rPr sz="1000" spc="-20" dirty="0">
                <a:latin typeface="Idolwild"/>
                <a:cs typeface="Idolwild"/>
              </a:rPr>
              <a:t> </a:t>
            </a:r>
            <a:r>
              <a:rPr sz="1000" dirty="0">
                <a:solidFill>
                  <a:srgbClr val="00FF00"/>
                </a:solidFill>
                <a:latin typeface="Idolwild"/>
                <a:cs typeface="Idolwild"/>
              </a:rPr>
              <a:t>*Kids</a:t>
            </a:r>
            <a:r>
              <a:rPr sz="1000" spc="-20" dirty="0">
                <a:solidFill>
                  <a:srgbClr val="00FF00"/>
                </a:solidFill>
                <a:latin typeface="Idolwild"/>
                <a:cs typeface="Idolwild"/>
              </a:rPr>
              <a:t> </a:t>
            </a:r>
            <a:r>
              <a:rPr sz="1000" dirty="0">
                <a:solidFill>
                  <a:srgbClr val="FF0000"/>
                </a:solidFill>
                <a:latin typeface="Idolwild"/>
                <a:cs typeface="Idolwild"/>
              </a:rPr>
              <a:t>**Parents</a:t>
            </a:r>
            <a:endParaRPr sz="1000">
              <a:latin typeface="Idolwild"/>
              <a:cs typeface="Idolwi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181344" y="8351519"/>
            <a:ext cx="1103376" cy="134721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07847" y="8452104"/>
            <a:ext cx="1243584" cy="124663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404359" y="2523744"/>
            <a:ext cx="3151632" cy="157276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E7E7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232</Words>
  <Application>Microsoft Office PowerPoint</Application>
  <PresentationFormat>Custom</PresentationFormat>
  <Paragraphs>26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Keser</dc:creator>
  <cp:lastModifiedBy>karen</cp:lastModifiedBy>
  <cp:revision>1</cp:revision>
  <dcterms:created xsi:type="dcterms:W3CDTF">2015-10-05T15:29:47Z</dcterms:created>
  <dcterms:modified xsi:type="dcterms:W3CDTF">2015-10-05T19:45:54Z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2015-02-18T00:00:00Z</vt:filetime>
  </property>
  <property fmtid="{D5CDD505-2E9C-101B-9397-08002B2CF9AE}" pid="3" name="LastSaved">
    <vt:filetime>2015-10-05T00:00:00Z</vt:filetime>
  </property>
</Properties>
</file>