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31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FEB2D-DB82-4448-B5AC-4DD11B1733F5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B8666-C49F-4F38-A278-92836D6C0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15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7907"/>
            <a:ext cx="7748679" cy="100504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9343" y="1983885"/>
            <a:ext cx="5784215" cy="70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255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Sensational</a:t>
            </a:r>
            <a:r>
              <a:rPr sz="2400" b="1" spc="2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Salmon</a:t>
            </a:r>
            <a:r>
              <a:rPr sz="2400" b="1" spc="-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&amp;</a:t>
            </a:r>
            <a:r>
              <a:rPr sz="2400" b="1" spc="-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Spaghetti</a:t>
            </a:r>
            <a:endParaRPr sz="24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5368" y="2759966"/>
            <a:ext cx="1231265" cy="909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¼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z</a:t>
            </a:r>
            <a:r>
              <a:rPr sz="1200" dirty="0">
                <a:latin typeface="Comic Sans MS"/>
                <a:cs typeface="Comic Sans MS"/>
              </a:rPr>
              <a:t>.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pag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5" dirty="0">
                <a:latin typeface="Comic Sans MS"/>
                <a:cs typeface="Comic Sans MS"/>
              </a:rPr>
              <a:t>tt</a:t>
            </a:r>
            <a:r>
              <a:rPr sz="1200" dirty="0">
                <a:latin typeface="Comic Sans MS"/>
                <a:cs typeface="Comic Sans MS"/>
              </a:rPr>
              <a:t>i 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15" dirty="0">
                <a:latin typeface="Comic Sans MS"/>
                <a:cs typeface="Comic Sans MS"/>
              </a:rPr>
              <a:t>w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  <a:p>
            <a:pPr marL="12700" marR="8763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10" dirty="0">
                <a:latin typeface="Comic Sans MS"/>
                <a:cs typeface="Comic Sans MS"/>
              </a:rPr>
              <a:t>m</a:t>
            </a:r>
            <a:r>
              <a:rPr sz="1200" spc="-15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5" dirty="0">
                <a:latin typeface="Comic Sans MS"/>
                <a:cs typeface="Comic Sans MS"/>
              </a:rPr>
              <a:t> p</a:t>
            </a:r>
            <a:r>
              <a:rPr sz="1200" spc="-20" dirty="0">
                <a:latin typeface="Comic Sans MS"/>
                <a:cs typeface="Comic Sans MS"/>
              </a:rPr>
              <a:t>ee</a:t>
            </a:r>
            <a:r>
              <a:rPr sz="1200" spc="-5" dirty="0">
                <a:latin typeface="Comic Sans MS"/>
                <a:cs typeface="Comic Sans MS"/>
              </a:rPr>
              <a:t>l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carr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t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cc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li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785" y="2766186"/>
            <a:ext cx="901065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5" dirty="0">
                <a:latin typeface="Calibri"/>
                <a:cs typeface="Calibri"/>
              </a:rPr>
              <a:t>s</a:t>
            </a:r>
            <a:r>
              <a:rPr sz="1200" spc="-10" dirty="0">
                <a:latin typeface="Calibri"/>
                <a:cs typeface="Calibri"/>
              </a:rPr>
              <a:t>p</a:t>
            </a:r>
            <a:r>
              <a:rPr sz="1200" spc="-20" dirty="0">
                <a:latin typeface="Calibri"/>
                <a:cs typeface="Calibri"/>
              </a:rPr>
              <a:t>r</a:t>
            </a:r>
            <a:r>
              <a:rPr sz="1200" spc="-15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ng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on</a:t>
            </a:r>
            <a:r>
              <a:rPr sz="1200" spc="-15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n</a:t>
            </a:r>
          </a:p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½ </a:t>
            </a:r>
            <a:r>
              <a:rPr sz="1200" spc="-5" dirty="0">
                <a:latin typeface="Calibri"/>
                <a:cs typeface="Calibri"/>
              </a:rPr>
              <a:t>t</a:t>
            </a:r>
            <a:r>
              <a:rPr sz="1200" spc="-10" dirty="0">
                <a:latin typeface="Calibri"/>
                <a:cs typeface="Calibri"/>
              </a:rPr>
              <a:t>omat</a:t>
            </a:r>
            <a:r>
              <a:rPr sz="1200" dirty="0">
                <a:latin typeface="Calibri"/>
                <a:cs typeface="Calibri"/>
              </a:rPr>
              <a:t>o</a:t>
            </a:r>
          </a:p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4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35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z.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15" dirty="0">
                <a:latin typeface="Calibri"/>
                <a:cs typeface="Calibri"/>
              </a:rPr>
              <a:t>l</a:t>
            </a:r>
            <a:r>
              <a:rPr sz="1200" dirty="0">
                <a:latin typeface="Calibri"/>
                <a:cs typeface="Calibri"/>
              </a:rPr>
              <a:t>m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n</a:t>
            </a:r>
          </a:p>
          <a:p>
            <a:pPr marL="12700">
              <a:lnSpc>
                <a:spcPct val="100000"/>
              </a:lnSpc>
            </a:pPr>
            <a:r>
              <a:rPr sz="1200" spc="-10" dirty="0">
                <a:latin typeface="Calibri"/>
                <a:cs typeface="Calibri"/>
              </a:rPr>
              <a:t>1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g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spc="-15" dirty="0">
                <a:latin typeface="Calibri"/>
                <a:cs typeface="Calibri"/>
              </a:rPr>
              <a:t>rli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</a:t>
            </a:r>
            <a:r>
              <a:rPr sz="1200" spc="-15" dirty="0">
                <a:latin typeface="Calibri"/>
                <a:cs typeface="Calibri"/>
              </a:rPr>
              <a:t>l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spc="-5" dirty="0">
                <a:latin typeface="Calibri"/>
                <a:cs typeface="Calibri"/>
              </a:rPr>
              <a:t>v</a:t>
            </a:r>
            <a:r>
              <a:rPr sz="1200" spc="-10" dirty="0">
                <a:latin typeface="Calibri"/>
                <a:cs typeface="Calibri"/>
              </a:rPr>
              <a:t>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451011"/>
            <a:ext cx="6384290" cy="1697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 dirty="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dirty="0">
                <a:latin typeface="Comic Sans MS"/>
                <a:cs typeface="Comic Sans MS"/>
              </a:rPr>
              <a:t>Pre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dirty="0">
                <a:latin typeface="Comic Sans MS"/>
                <a:cs typeface="Comic Sans MS"/>
              </a:rPr>
              <a:t>etti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noo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di</a:t>
            </a:r>
            <a:r>
              <a:rPr sz="1000" spc="-2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ck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di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tion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ti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"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ente".</a:t>
            </a: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5" dirty="0">
                <a:latin typeface="Comic Sans MS"/>
                <a:cs typeface="Comic Sans MS"/>
              </a:rPr>
              <a:t>B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up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8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eel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c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5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)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s</a:t>
            </a:r>
            <a:r>
              <a:rPr sz="1000" spc="5" dirty="0">
                <a:latin typeface="Comic Sans MS"/>
                <a:cs typeface="Comic Sans MS"/>
              </a:rPr>
              <a:t>imm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2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rr</a:t>
            </a:r>
            <a:r>
              <a:rPr sz="1000" dirty="0">
                <a:latin typeface="Comic Sans MS"/>
                <a:cs typeface="Comic Sans MS"/>
              </a:rPr>
              <a:t>ots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ne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bro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ut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s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onions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toe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mm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ute.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2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 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sp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dirty="0">
                <a:latin typeface="Comic Sans MS"/>
                <a:cs typeface="Comic Sans MS"/>
              </a:rPr>
              <a:t>etti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noo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5" dirty="0">
                <a:latin typeface="Comic Sans MS"/>
                <a:cs typeface="Comic Sans MS"/>
              </a:rPr>
              <a:t>Se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)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15" dirty="0">
                <a:latin typeface="Comic Sans MS"/>
                <a:cs typeface="Comic Sans MS"/>
              </a:rPr>
              <a:t> 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n.</a:t>
            </a:r>
            <a:endParaRPr sz="10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m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on,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rr</a:t>
            </a:r>
            <a:r>
              <a:rPr sz="1000" dirty="0">
                <a:latin typeface="Comic Sans MS"/>
                <a:cs typeface="Comic Sans MS"/>
              </a:rPr>
              <a:t>oun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bro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5" dirty="0">
                <a:latin typeface="Comic Sans MS"/>
                <a:cs typeface="Comic Sans MS"/>
              </a:rPr>
              <a:t>Ste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m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5</a:t>
            </a:r>
            <a:r>
              <a:rPr sz="1000" spc="-15" dirty="0">
                <a:latin typeface="Comic Sans MS"/>
                <a:cs typeface="Comic Sans MS"/>
              </a:rPr>
              <a:t>-</a:t>
            </a:r>
            <a:r>
              <a:rPr sz="1000" dirty="0">
                <a:latin typeface="Comic Sans MS"/>
                <a:cs typeface="Comic Sans MS"/>
              </a:rPr>
              <a:t>6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til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y.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rn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onion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ps</a:t>
            </a:r>
            <a:r>
              <a:rPr sz="1000" dirty="0">
                <a:latin typeface="Comic Sans MS"/>
                <a:cs typeface="Comic Sans MS"/>
              </a:rPr>
              <a:t>.</a:t>
            </a:r>
          </a:p>
        </p:txBody>
      </p:sp>
      <p:sp>
        <p:nvSpPr>
          <p:cNvPr id="6" name="object 6"/>
          <p:cNvSpPr/>
          <p:nvPr/>
        </p:nvSpPr>
        <p:spPr>
          <a:xfrm>
            <a:off x="0" y="6858000"/>
            <a:ext cx="7772400" cy="740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80641" y="8201535"/>
            <a:ext cx="4096385" cy="891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Wi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h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qu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5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ki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ain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3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aci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f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art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h!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9344" y="1394000"/>
            <a:ext cx="2164830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 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514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098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15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00215" y="7973568"/>
            <a:ext cx="1283208" cy="15605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0520" y="2654807"/>
            <a:ext cx="2779776" cy="185318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600" y="7802880"/>
            <a:ext cx="1661160" cy="16550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206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2015-10-05T15:39:10Z</dcterms:created>
  <dcterms:modified xsi:type="dcterms:W3CDTF">2015-10-05T19:44:26Z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