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813" y="0"/>
            <a:ext cx="7756586" cy="100425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8245" y="1985853"/>
            <a:ext cx="177990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Sesame</a:t>
            </a:r>
            <a:r>
              <a:rPr dirty="0" sz="2400" spc="-5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Tofu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2214245" cy="1851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14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24765" marR="5080">
              <a:lnSpc>
                <a:spcPts val="1430"/>
              </a:lnSpc>
              <a:spcBef>
                <a:spcPts val="35"/>
              </a:spcBef>
            </a:pPr>
            <a:r>
              <a:rPr dirty="0" sz="1200" spc="10">
                <a:latin typeface="Comic Sans MS"/>
                <a:cs typeface="Comic Sans MS"/>
              </a:rPr>
              <a:t>R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15">
                <a:latin typeface="Comic Sans MS"/>
                <a:cs typeface="Comic Sans MS"/>
              </a:rPr>
              <a:t>w</a:t>
            </a:r>
            <a:r>
              <a:rPr dirty="0" sz="1200" spc="-5">
                <a:latin typeface="Comic Sans MS"/>
                <a:cs typeface="Comic Sans MS"/>
              </a:rPr>
              <a:t>in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 v</a:t>
            </a:r>
            <a:r>
              <a:rPr dirty="0" sz="1200" spc="-5">
                <a:latin typeface="Comic Sans MS"/>
                <a:cs typeface="Comic Sans MS"/>
              </a:rPr>
              <a:t>in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ga</a:t>
            </a:r>
            <a:r>
              <a:rPr dirty="0" sz="1200">
                <a:latin typeface="Comic Sans MS"/>
                <a:cs typeface="Comic Sans MS"/>
              </a:rPr>
              <a:t>r</a:t>
            </a:r>
            <a:r>
              <a:rPr dirty="0" sz="1200" spc="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10">
                <a:latin typeface="Comic Sans MS"/>
                <a:cs typeface="Comic Sans MS"/>
              </a:rPr>
              <a:t> C</a:t>
            </a:r>
            <a:r>
              <a:rPr dirty="0" sz="1200" spc="-25">
                <a:latin typeface="Comic Sans MS"/>
                <a:cs typeface="Comic Sans MS"/>
              </a:rPr>
              <a:t>o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ki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10">
                <a:latin typeface="Comic Sans MS"/>
                <a:cs typeface="Comic Sans MS"/>
              </a:rPr>
              <a:t>g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,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>
                <a:latin typeface="Comic Sans MS"/>
                <a:cs typeface="Comic Sans MS"/>
              </a:rPr>
              <a:t>ut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¾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15">
                <a:latin typeface="Comic Sans MS"/>
                <a:cs typeface="Comic Sans MS"/>
              </a:rPr>
              <a:t>w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ri</a:t>
            </a:r>
            <a:r>
              <a:rPr dirty="0" sz="1200" spc="5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,</a:t>
            </a:r>
            <a:r>
              <a:rPr dirty="0" sz="1200" spc="2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u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oo</a:t>
            </a:r>
            <a:r>
              <a:rPr dirty="0" sz="1200" spc="-10">
                <a:latin typeface="Comic Sans MS"/>
                <a:cs typeface="Comic Sans MS"/>
              </a:rPr>
              <a:t>k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>
                <a:latin typeface="Comic Sans MS"/>
                <a:cs typeface="Comic Sans MS"/>
              </a:rPr>
              <a:t> 4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10">
                <a:latin typeface="Comic Sans MS"/>
                <a:cs typeface="Comic Sans MS"/>
              </a:rPr>
              <a:t> W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15">
                <a:latin typeface="Comic Sans MS"/>
                <a:cs typeface="Comic Sans MS"/>
              </a:rPr>
              <a:t>w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5">
                <a:latin typeface="Comic Sans MS"/>
                <a:cs typeface="Comic Sans MS"/>
              </a:rPr>
              <a:t>a</a:t>
            </a:r>
            <a:r>
              <a:rPr dirty="0" sz="1200" spc="-10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>
                <a:latin typeface="Comic Sans MS"/>
                <a:cs typeface="Comic Sans MS"/>
              </a:rPr>
              <a:t>s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>
                <a:latin typeface="Comic Sans MS"/>
                <a:cs typeface="Comic Sans MS"/>
              </a:rPr>
              <a:t> 3</a:t>
            </a:r>
            <a:endParaRPr sz="1200">
              <a:latin typeface="Comic Sans MS"/>
              <a:cs typeface="Comic Sans MS"/>
            </a:endParaRPr>
          </a:p>
          <a:p>
            <a:pPr marL="24765" marR="536575">
              <a:lnSpc>
                <a:spcPts val="1430"/>
              </a:lnSpc>
            </a:pPr>
            <a:r>
              <a:rPr dirty="0" sz="1200" spc="10">
                <a:latin typeface="Comic Sans MS"/>
                <a:cs typeface="Comic Sans MS"/>
              </a:rPr>
              <a:t>R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10">
                <a:latin typeface="Comic Sans MS"/>
                <a:cs typeface="Comic Sans MS"/>
              </a:rPr>
              <a:t>m</a:t>
            </a:r>
            <a:r>
              <a:rPr dirty="0" sz="1200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in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5">
                <a:latin typeface="Comic Sans MS"/>
                <a:cs typeface="Comic Sans MS"/>
              </a:rPr>
              <a:t>tt</a:t>
            </a:r>
            <a:r>
              <a:rPr dirty="0" sz="1200" spc="-10">
                <a:latin typeface="Comic Sans MS"/>
                <a:cs typeface="Comic Sans MS"/>
              </a:rPr>
              <a:t>u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2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>
                <a:latin typeface="Comic Sans MS"/>
                <a:cs typeface="Comic Sans MS"/>
              </a:rPr>
              <a:t> 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R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>
                <a:latin typeface="Comic Sans MS"/>
                <a:cs typeface="Comic Sans MS"/>
              </a:rPr>
              <a:t>w</a:t>
            </a:r>
            <a:r>
              <a:rPr dirty="0" sz="1200" spc="-30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10">
                <a:latin typeface="Comic Sans MS"/>
                <a:cs typeface="Comic Sans MS"/>
              </a:rPr>
              <a:t>f</a:t>
            </a:r>
            <a:r>
              <a:rPr dirty="0" sz="1200">
                <a:latin typeface="Comic Sans MS"/>
                <a:cs typeface="Comic Sans MS"/>
              </a:rPr>
              <a:t>u</a:t>
            </a:r>
            <a:r>
              <a:rPr dirty="0" sz="1200" spc="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3</a:t>
            </a:r>
            <a:r>
              <a:rPr dirty="0" sz="1200" spc="10">
                <a:latin typeface="Comic Sans MS"/>
                <a:cs typeface="Comic Sans MS"/>
              </a:rPr>
              <a:t> 1</a:t>
            </a:r>
            <a:r>
              <a:rPr dirty="0" sz="1200" spc="-5">
                <a:latin typeface="Comic Sans MS"/>
                <a:cs typeface="Comic Sans MS"/>
              </a:rPr>
              <a:t>/</a:t>
            </a:r>
            <a:r>
              <a:rPr dirty="0" sz="1200">
                <a:latin typeface="Comic Sans MS"/>
                <a:cs typeface="Comic Sans MS"/>
              </a:rPr>
              <a:t>2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marL="24765">
              <a:lnSpc>
                <a:spcPts val="1385"/>
              </a:lnSpc>
            </a:pP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15">
                <a:latin typeface="Comic Sans MS"/>
                <a:cs typeface="Comic Sans MS"/>
              </a:rPr>
              <a:t>e</a:t>
            </a:r>
            <a:r>
              <a:rPr dirty="0" sz="1200" spc="5">
                <a:latin typeface="Comic Sans MS"/>
                <a:cs typeface="Comic Sans MS"/>
              </a:rPr>
              <a:t>a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p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u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>
                <a:latin typeface="Comic Sans MS"/>
                <a:cs typeface="Comic Sans MS"/>
              </a:rPr>
              <a:t>s - ½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cup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47569" y="2667636"/>
            <a:ext cx="1866264" cy="1092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7785" marR="475615">
              <a:lnSpc>
                <a:spcPct val="100000"/>
              </a:lnSpc>
            </a:pPr>
            <a:r>
              <a:rPr dirty="0" sz="1200" spc="-10">
                <a:latin typeface="Comic Sans MS"/>
                <a:cs typeface="Comic Sans MS"/>
              </a:rPr>
              <a:t>C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5">
                <a:latin typeface="Comic Sans MS"/>
                <a:cs typeface="Comic Sans MS"/>
              </a:rPr>
              <a:t>bb</a:t>
            </a:r>
            <a:r>
              <a:rPr dirty="0" sz="1200" spc="-5">
                <a:latin typeface="Comic Sans MS"/>
                <a:cs typeface="Comic Sans MS"/>
              </a:rPr>
              <a:t>ag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2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¼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 C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rr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t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endParaRPr sz="1200">
              <a:latin typeface="Comic Sans MS"/>
              <a:cs typeface="Comic Sans MS"/>
            </a:endParaRPr>
          </a:p>
          <a:p>
            <a:pPr marL="12700" marR="5080" indent="45720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Y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ll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w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J</a:t>
            </a:r>
            <a:r>
              <a:rPr dirty="0" sz="1200" spc="-5">
                <a:latin typeface="Comic Sans MS"/>
                <a:cs typeface="Comic Sans MS"/>
              </a:rPr>
              <a:t>alap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-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w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 spc="-20">
                <a:latin typeface="Comic Sans MS"/>
                <a:cs typeface="Comic Sans MS"/>
              </a:rPr>
              <a:t>es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10">
                <a:latin typeface="Comic Sans MS"/>
                <a:cs typeface="Comic Sans MS"/>
              </a:rPr>
              <a:t>me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 spc="-20">
                <a:latin typeface="Comic Sans MS"/>
                <a:cs typeface="Comic Sans MS"/>
              </a:rPr>
              <a:t>ee</a:t>
            </a:r>
            <a:r>
              <a:rPr dirty="0" sz="1200" spc="-1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329802"/>
            <a:ext cx="7157084" cy="2126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29099"/>
              </a:lnSpc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>
                <a:latin typeface="Comic Sans MS"/>
                <a:cs typeface="Comic Sans MS"/>
              </a:rPr>
              <a:t>W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ge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 spc="-5">
                <a:latin typeface="Comic Sans MS"/>
                <a:cs typeface="Comic Sans MS"/>
              </a:rPr>
              <a:t>ine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oi</a:t>
            </a:r>
            <a:r>
              <a:rPr dirty="0" sz="1100" spc="10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,</a:t>
            </a:r>
            <a:r>
              <a:rPr dirty="0" sz="1100" spc="-1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1</a:t>
            </a:r>
            <a:r>
              <a:rPr dirty="0" sz="1100" spc="1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 ses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oi</a:t>
            </a:r>
            <a:r>
              <a:rPr dirty="0" sz="1100" spc="10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,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1</a:t>
            </a:r>
            <a:r>
              <a:rPr dirty="0" sz="1100" spc="1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p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10">
                <a:latin typeface="Comic Sans MS"/>
                <a:cs typeface="Comic Sans MS"/>
              </a:rPr>
              <a:t>p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,</a:t>
            </a:r>
            <a:r>
              <a:rPr dirty="0" sz="1100" spc="-8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1</a:t>
            </a:r>
            <a:r>
              <a:rPr dirty="0" sz="1100" spc="10">
                <a:latin typeface="Comic Sans MS"/>
                <a:cs typeface="Comic Sans MS"/>
              </a:rPr>
              <a:t>/</a:t>
            </a:r>
            <a:r>
              <a:rPr dirty="0" sz="1100">
                <a:latin typeface="Comic Sans MS"/>
                <a:cs typeface="Comic Sans MS"/>
              </a:rPr>
              <a:t>8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p</a:t>
            </a:r>
            <a:r>
              <a:rPr dirty="0" sz="1100">
                <a:latin typeface="Comic Sans MS"/>
                <a:cs typeface="Comic Sans MS"/>
              </a:rPr>
              <a:t>o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 g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-10">
                <a:latin typeface="Comic Sans MS"/>
                <a:cs typeface="Comic Sans MS"/>
              </a:rPr>
              <a:t>ge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 (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>
                <a:latin typeface="Comic Sans MS"/>
                <a:cs typeface="Comic Sans MS"/>
              </a:rPr>
              <a:t>)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1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>
                <a:latin typeface="Comic Sans MS"/>
                <a:cs typeface="Comic Sans MS"/>
              </a:rPr>
              <a:t>.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Vi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tt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r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100" spc="1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4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o</a:t>
            </a:r>
            <a:r>
              <a:rPr dirty="0" sz="1100" spc="30">
                <a:latin typeface="Comic Sans MS"/>
                <a:cs typeface="Comic Sans MS"/>
              </a:rPr>
              <a:t>w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acc</a:t>
            </a:r>
            <a:r>
              <a:rPr dirty="0" sz="1100" spc="-10">
                <a:latin typeface="Comic Sans MS"/>
                <a:cs typeface="Comic Sans MS"/>
              </a:rPr>
              <a:t>o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din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o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pac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5">
                <a:latin typeface="Comic Sans MS"/>
                <a:cs typeface="Comic Sans MS"/>
              </a:rPr>
              <a:t>g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di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ct</a:t>
            </a:r>
            <a:r>
              <a:rPr dirty="0" sz="1100" spc="-5">
                <a:latin typeface="Comic Sans MS"/>
                <a:cs typeface="Comic Sans MS"/>
              </a:rPr>
              <a:t>ion</a:t>
            </a:r>
            <a:r>
              <a:rPr dirty="0" sz="1100" spc="-15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 spc="-5">
                <a:latin typeface="Comic Sans MS"/>
                <a:cs typeface="Comic Sans MS"/>
              </a:rPr>
              <a:t>B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ke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37</a:t>
            </a:r>
            <a:r>
              <a:rPr dirty="0" sz="1100">
                <a:latin typeface="Comic Sans MS"/>
                <a:cs typeface="Comic Sans MS"/>
              </a:rPr>
              <a:t>5 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 spc="-10">
                <a:latin typeface="Comic Sans MS"/>
                <a:cs typeface="Comic Sans MS"/>
              </a:rPr>
              <a:t>eg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F</a:t>
            </a:r>
            <a:r>
              <a:rPr dirty="0" sz="1100" spc="5">
                <a:latin typeface="Comic Sans MS"/>
                <a:cs typeface="Comic Sans MS"/>
              </a:rPr>
              <a:t> 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ve</a:t>
            </a:r>
            <a:r>
              <a:rPr dirty="0" sz="1100">
                <a:latin typeface="Comic Sans MS"/>
                <a:cs typeface="Comic Sans MS"/>
              </a:rPr>
              <a:t>n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r 2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.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r 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ni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10">
                <a:latin typeface="Comic Sans MS"/>
                <a:cs typeface="Comic Sans MS"/>
              </a:rPr>
              <a:t>T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m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tt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.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-2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rr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5">
                <a:latin typeface="Comic Sans MS"/>
                <a:cs typeface="Comic Sans MS"/>
              </a:rPr>
              <a:t>g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 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o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m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up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 th</a:t>
            </a:r>
            <a:r>
              <a:rPr dirty="0" sz="1100">
                <a:latin typeface="Comic Sans MS"/>
                <a:cs typeface="Comic Sans MS"/>
              </a:rPr>
              <a:t>e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f 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0">
                <a:latin typeface="Comic Sans MS"/>
                <a:cs typeface="Comic Sans MS"/>
              </a:rPr>
              <a:t>o</a:t>
            </a:r>
            <a:r>
              <a:rPr dirty="0" sz="1100" spc="-5">
                <a:latin typeface="Comic Sans MS"/>
                <a:cs typeface="Comic Sans MS"/>
              </a:rPr>
              <a:t>n-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vege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y.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 spc="-5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'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5">
                <a:latin typeface="Comic Sans MS"/>
                <a:cs typeface="Comic Sans MS"/>
              </a:rPr>
              <a:t>hl</a:t>
            </a:r>
            <a:r>
              <a:rPr dirty="0" sz="1100">
                <a:latin typeface="Comic Sans MS"/>
                <a:cs typeface="Comic Sans MS"/>
              </a:rPr>
              <a:t>y.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 spc="-15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i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5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vege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.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4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-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un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nd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25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-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>
                <a:latin typeface="Comic Sans MS"/>
                <a:cs typeface="Comic Sans MS"/>
              </a:rPr>
              <a:t>,</a:t>
            </a:r>
            <a:r>
              <a:rPr dirty="0" sz="1100" spc="-8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pp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oxi</a:t>
            </a:r>
            <a:r>
              <a:rPr dirty="0" sz="1100" spc="-15">
                <a:latin typeface="Comic Sans MS"/>
                <a:cs typeface="Comic Sans MS"/>
              </a:rPr>
              <a:t>m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20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9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3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tt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10">
                <a:latin typeface="Comic Sans MS"/>
                <a:cs typeface="Comic Sans MS"/>
              </a:rPr>
              <a:t>D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tt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4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-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y.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5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4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tt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ve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1</a:t>
            </a:r>
            <a:r>
              <a:rPr dirty="0" sz="1100" spc="10">
                <a:latin typeface="Comic Sans MS"/>
                <a:cs typeface="Comic Sans MS"/>
              </a:rPr>
              <a:t>/</a:t>
            </a:r>
            <a:r>
              <a:rPr dirty="0" sz="1100">
                <a:latin typeface="Comic Sans MS"/>
                <a:cs typeface="Comic Sans MS"/>
              </a:rPr>
              <a:t>8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ses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see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0" y="6510528"/>
            <a:ext cx="7772400" cy="7410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8135">
              <a:lnSpc>
                <a:spcPct val="100000"/>
              </a:lnSpc>
            </a:pP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ni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 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-5">
                <a:latin typeface="Comic Sans MS"/>
                <a:cs typeface="Comic Sans MS"/>
              </a:rPr>
              <a:t>ide.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510528"/>
            <a:ext cx="7772400" cy="740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121789" y="7620002"/>
            <a:ext cx="4008754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Wh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u?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6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30000"/>
              </a:lnSpc>
            </a:pP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in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ed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ki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all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dirty="0" sz="1050" spc="-3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dirty="0" sz="1050" spc="3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2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2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638" y="1421305"/>
            <a:ext cx="2295525" cy="379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dirty="0" sz="1000">
                <a:latin typeface="Idolwild"/>
                <a:cs typeface="Idolwild"/>
              </a:rPr>
              <a:t>Serving</a:t>
            </a:r>
            <a:r>
              <a:rPr dirty="0" sz="1000" spc="-4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Size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for</a:t>
            </a:r>
            <a:r>
              <a:rPr dirty="0" sz="1000" spc="-2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1500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calories/day</a:t>
            </a:r>
            <a:r>
              <a:rPr dirty="0" sz="1000" spc="-1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plan</a:t>
            </a:r>
            <a:r>
              <a:rPr dirty="0" sz="1000">
                <a:latin typeface="Idolwild"/>
                <a:cs typeface="Idolwild"/>
              </a:rPr>
              <a:t> Total</a:t>
            </a:r>
            <a:r>
              <a:rPr dirty="0" sz="1000" spc="-3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</a:t>
            </a:r>
            <a:r>
              <a:rPr dirty="0" sz="1000" spc="-4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in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this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Meal</a:t>
            </a:r>
            <a:r>
              <a:rPr dirty="0" sz="1000">
                <a:latin typeface="Idolwild"/>
                <a:cs typeface="Idolwild"/>
              </a:rPr>
              <a:t>: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 spc="-5">
                <a:latin typeface="Idolwild"/>
                <a:cs typeface="Idolwild"/>
              </a:rPr>
              <a:t>519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70352" y="1586939"/>
            <a:ext cx="19215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Preparation</a:t>
            </a:r>
            <a:r>
              <a:rPr dirty="0" sz="1000" spc="-6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Key: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dirty="0" sz="1000" spc="-2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300215" y="7702295"/>
            <a:ext cx="1283208" cy="1560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88408" y="2548127"/>
            <a:ext cx="2575560" cy="15849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95656" y="7251192"/>
            <a:ext cx="1335024" cy="25908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2015-10-05T15:42:57Z</dcterms:created>
  <dcterms:modified xsi:type="dcterms:W3CDTF">2015-10-05T15:42:57Z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2015-02-23T00:00:00Z</vt:filetime>
  </property>
  <property fmtid="{D5CDD505-2E9C-101B-9397-08002B2CF9AE}" pid="3" name="LastSaved">
    <vt:filetime>2015-10-05T00:00:00Z</vt:filetime>
  </property>
</Properties>
</file>