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7772400" cy="1005839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hyperlink" Target="http://www.fit4kidz.us/" TargetMode="External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notesSlide" Target="../notesSlides/notesSlide1.xml"/><Relationship Id="rId8" Type="http://schemas.openxmlformats.org/officeDocument/2006/relationships/slide" Target="slide1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76829" y="1985853"/>
            <a:ext cx="3785870" cy="330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spc="-15" b="1">
                <a:solidFill>
                  <a:srgbClr val="585858"/>
                </a:solidFill>
                <a:latin typeface="Idolwild"/>
                <a:cs typeface="Idolwild"/>
              </a:rPr>
              <a:t>Shrimp</a:t>
            </a:r>
            <a:r>
              <a:rPr dirty="0" sz="2400" spc="30" b="1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dirty="0" sz="2400" spc="-15" b="1">
                <a:solidFill>
                  <a:srgbClr val="585858"/>
                </a:solidFill>
                <a:latin typeface="Idolwild"/>
                <a:cs typeface="Idolwild"/>
              </a:rPr>
              <a:t>and</a:t>
            </a:r>
            <a:r>
              <a:rPr dirty="0" sz="2400" b="1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dirty="0" sz="2400" spc="-15" b="1">
                <a:solidFill>
                  <a:srgbClr val="585858"/>
                </a:solidFill>
                <a:latin typeface="Idolwild"/>
                <a:cs typeface="Idolwild"/>
              </a:rPr>
              <a:t>Coconut</a:t>
            </a:r>
            <a:r>
              <a:rPr dirty="0" sz="2400" spc="-30" b="1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dirty="0" sz="2400" spc="-15" b="1">
                <a:solidFill>
                  <a:srgbClr val="585858"/>
                </a:solidFill>
                <a:latin typeface="Idolwild"/>
                <a:cs typeface="Idolwild"/>
              </a:rPr>
              <a:t>Soup</a:t>
            </a:r>
            <a:endParaRPr sz="240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9343" y="2432079"/>
            <a:ext cx="1958339" cy="14204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>
                <a:solidFill>
                  <a:srgbClr val="29B5EC"/>
                </a:solidFill>
                <a:latin typeface="Idolwild"/>
                <a:cs typeface="Idolwild"/>
              </a:rPr>
              <a:t>INGREDIENTS</a:t>
            </a:r>
            <a:endParaRPr sz="1800">
              <a:latin typeface="Idolwild"/>
              <a:cs typeface="Idolwild"/>
            </a:endParaRPr>
          </a:p>
          <a:p>
            <a:pPr marL="58419" marR="254635">
              <a:lnSpc>
                <a:spcPct val="100000"/>
              </a:lnSpc>
              <a:spcBef>
                <a:spcPts val="505"/>
              </a:spcBef>
            </a:pPr>
            <a:r>
              <a:rPr dirty="0" sz="1200" spc="5">
                <a:latin typeface="Comic Sans MS"/>
                <a:cs typeface="Comic Sans MS"/>
              </a:rPr>
              <a:t>S</a:t>
            </a:r>
            <a:r>
              <a:rPr dirty="0" sz="1200">
                <a:latin typeface="Comic Sans MS"/>
                <a:cs typeface="Comic Sans MS"/>
              </a:rPr>
              <a:t>hrim</a:t>
            </a:r>
            <a:r>
              <a:rPr dirty="0" sz="1200" spc="-10">
                <a:latin typeface="Comic Sans MS"/>
                <a:cs typeface="Comic Sans MS"/>
              </a:rPr>
              <a:t>p</a:t>
            </a:r>
            <a:r>
              <a:rPr dirty="0" sz="1200" spc="-15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3</a:t>
            </a:r>
            <a:r>
              <a:rPr dirty="0" sz="1200" spc="10">
                <a:latin typeface="Comic Sans MS"/>
                <a:cs typeface="Comic Sans MS"/>
              </a:rPr>
              <a:t> 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>
                <a:latin typeface="Comic Sans MS"/>
                <a:cs typeface="Comic Sans MS"/>
              </a:rPr>
              <a:t>u</a:t>
            </a:r>
            <a:r>
              <a:rPr dirty="0" sz="1200" spc="-5">
                <a:latin typeface="Comic Sans MS"/>
                <a:cs typeface="Comic Sans MS"/>
              </a:rPr>
              <a:t>n</a:t>
            </a:r>
            <a:r>
              <a:rPr dirty="0" sz="1200" spc="-5">
                <a:latin typeface="Comic Sans MS"/>
                <a:cs typeface="Comic Sans MS"/>
              </a:rPr>
              <a:t>c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 spc="-10">
                <a:latin typeface="Comic Sans MS"/>
                <a:cs typeface="Comic Sans MS"/>
              </a:rPr>
              <a:t>s</a:t>
            </a:r>
            <a:r>
              <a:rPr dirty="0" sz="1200" spc="-10">
                <a:latin typeface="Comic Sans MS"/>
                <a:cs typeface="Comic Sans MS"/>
              </a:rPr>
              <a:t> C</a:t>
            </a:r>
            <a:r>
              <a:rPr dirty="0" sz="1200" spc="-25">
                <a:latin typeface="Comic Sans MS"/>
                <a:cs typeface="Comic Sans MS"/>
              </a:rPr>
              <a:t>o</a:t>
            </a:r>
            <a:r>
              <a:rPr dirty="0" sz="1200" spc="-5">
                <a:latin typeface="Comic Sans MS"/>
                <a:cs typeface="Comic Sans MS"/>
              </a:rPr>
              <a:t>c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 spc="-5">
                <a:latin typeface="Comic Sans MS"/>
                <a:cs typeface="Comic Sans MS"/>
              </a:rPr>
              <a:t>n</a:t>
            </a:r>
            <a:r>
              <a:rPr dirty="0" sz="1200">
                <a:latin typeface="Comic Sans MS"/>
                <a:cs typeface="Comic Sans MS"/>
              </a:rPr>
              <a:t>ut</a:t>
            </a:r>
            <a:r>
              <a:rPr dirty="0" sz="1200" spc="-15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mi</a:t>
            </a:r>
            <a:r>
              <a:rPr dirty="0" sz="1200" spc="5">
                <a:latin typeface="Comic Sans MS"/>
                <a:cs typeface="Comic Sans MS"/>
              </a:rPr>
              <a:t>l</a:t>
            </a:r>
            <a:r>
              <a:rPr dirty="0" sz="1200">
                <a:latin typeface="Comic Sans MS"/>
                <a:cs typeface="Comic Sans MS"/>
              </a:rPr>
              <a:t>k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¼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c</a:t>
            </a:r>
            <a:r>
              <a:rPr dirty="0" sz="1200" spc="-10">
                <a:latin typeface="Comic Sans MS"/>
                <a:cs typeface="Comic Sans MS"/>
              </a:rPr>
              <a:t>up</a:t>
            </a:r>
            <a:r>
              <a:rPr dirty="0" sz="1200" spc="-5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O</a:t>
            </a:r>
            <a:r>
              <a:rPr dirty="0" sz="1200" spc="5">
                <a:latin typeface="Comic Sans MS"/>
                <a:cs typeface="Comic Sans MS"/>
              </a:rPr>
              <a:t>l</a:t>
            </a:r>
            <a:r>
              <a:rPr dirty="0" sz="1200" spc="-5">
                <a:latin typeface="Comic Sans MS"/>
                <a:cs typeface="Comic Sans MS"/>
              </a:rPr>
              <a:t>i</a:t>
            </a:r>
            <a:r>
              <a:rPr dirty="0" sz="1200" spc="-10">
                <a:latin typeface="Comic Sans MS"/>
                <a:cs typeface="Comic Sans MS"/>
              </a:rPr>
              <a:t>v</a:t>
            </a:r>
            <a:r>
              <a:rPr dirty="0" sz="1200" spc="-10">
                <a:latin typeface="Comic Sans MS"/>
                <a:cs typeface="Comic Sans MS"/>
              </a:rPr>
              <a:t>e</a:t>
            </a:r>
            <a:r>
              <a:rPr dirty="0" sz="1200" spc="10">
                <a:latin typeface="Comic Sans MS"/>
                <a:cs typeface="Comic Sans MS"/>
              </a:rPr>
              <a:t> 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 spc="-5">
                <a:latin typeface="Comic Sans MS"/>
                <a:cs typeface="Comic Sans MS"/>
              </a:rPr>
              <a:t>i</a:t>
            </a:r>
            <a:r>
              <a:rPr dirty="0" sz="1200">
                <a:latin typeface="Comic Sans MS"/>
                <a:cs typeface="Comic Sans MS"/>
              </a:rPr>
              <a:t>l</a:t>
            </a:r>
            <a:r>
              <a:rPr dirty="0" sz="1200" spc="1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½</a:t>
            </a:r>
            <a:r>
              <a:rPr dirty="0" sz="1200" spc="-15">
                <a:latin typeface="Comic Sans MS"/>
                <a:cs typeface="Comic Sans MS"/>
              </a:rPr>
              <a:t> </a:t>
            </a:r>
            <a:r>
              <a:rPr dirty="0" sz="1200" spc="5">
                <a:latin typeface="Comic Sans MS"/>
                <a:cs typeface="Comic Sans MS"/>
              </a:rPr>
              <a:t>t</a:t>
            </a:r>
            <a:r>
              <a:rPr dirty="0" sz="1200" spc="-5">
                <a:latin typeface="Comic Sans MS"/>
                <a:cs typeface="Comic Sans MS"/>
              </a:rPr>
              <a:t>a</a:t>
            </a:r>
            <a:r>
              <a:rPr dirty="0" sz="1200" spc="5">
                <a:latin typeface="Comic Sans MS"/>
                <a:cs typeface="Comic Sans MS"/>
              </a:rPr>
              <a:t>b</a:t>
            </a:r>
            <a:r>
              <a:rPr dirty="0" sz="1200">
                <a:latin typeface="Comic Sans MS"/>
                <a:cs typeface="Comic Sans MS"/>
              </a:rPr>
              <a:t>l</a:t>
            </a:r>
            <a:r>
              <a:rPr dirty="0" sz="1200" spc="-20">
                <a:latin typeface="Comic Sans MS"/>
                <a:cs typeface="Comic Sans MS"/>
              </a:rPr>
              <a:t>es</a:t>
            </a:r>
            <a:r>
              <a:rPr dirty="0" sz="1200" spc="-5">
                <a:latin typeface="Comic Sans MS"/>
                <a:cs typeface="Comic Sans MS"/>
              </a:rPr>
              <a:t>p</a:t>
            </a:r>
            <a:r>
              <a:rPr dirty="0" sz="1200" spc="-20">
                <a:latin typeface="Comic Sans MS"/>
                <a:cs typeface="Comic Sans MS"/>
              </a:rPr>
              <a:t>oo</a:t>
            </a:r>
            <a:r>
              <a:rPr dirty="0" sz="1200">
                <a:latin typeface="Comic Sans MS"/>
                <a:cs typeface="Comic Sans MS"/>
              </a:rPr>
              <a:t>n</a:t>
            </a:r>
            <a:r>
              <a:rPr dirty="0" sz="1200">
                <a:latin typeface="Comic Sans MS"/>
                <a:cs typeface="Comic Sans MS"/>
              </a:rPr>
              <a:t> </a:t>
            </a:r>
            <a:r>
              <a:rPr dirty="0" sz="1200" spc="10">
                <a:latin typeface="Comic Sans MS"/>
                <a:cs typeface="Comic Sans MS"/>
              </a:rPr>
              <a:t>R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>
                <a:latin typeface="Comic Sans MS"/>
                <a:cs typeface="Comic Sans MS"/>
              </a:rPr>
              <a:t>d</a:t>
            </a:r>
            <a:r>
              <a:rPr dirty="0" sz="1200" spc="-10">
                <a:latin typeface="Comic Sans MS"/>
                <a:cs typeface="Comic Sans MS"/>
              </a:rPr>
              <a:t> 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 spc="-5">
                <a:latin typeface="Comic Sans MS"/>
                <a:cs typeface="Comic Sans MS"/>
              </a:rPr>
              <a:t>ni</a:t>
            </a:r>
            <a:r>
              <a:rPr dirty="0" sz="1200" spc="-10">
                <a:latin typeface="Comic Sans MS"/>
                <a:cs typeface="Comic Sans MS"/>
              </a:rPr>
              <a:t>o</a:t>
            </a:r>
            <a:r>
              <a:rPr dirty="0" sz="1200">
                <a:latin typeface="Comic Sans MS"/>
                <a:cs typeface="Comic Sans MS"/>
              </a:rPr>
              <a:t>n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2</a:t>
            </a:r>
            <a:r>
              <a:rPr dirty="0" sz="1200" spc="10">
                <a:latin typeface="Comic Sans MS"/>
                <a:cs typeface="Comic Sans MS"/>
              </a:rPr>
              <a:t> </a:t>
            </a:r>
            <a:r>
              <a:rPr dirty="0" sz="1200" spc="-20">
                <a:latin typeface="Comic Sans MS"/>
                <a:cs typeface="Comic Sans MS"/>
              </a:rPr>
              <a:t>s</a:t>
            </a:r>
            <a:r>
              <a:rPr dirty="0" sz="1200">
                <a:latin typeface="Comic Sans MS"/>
                <a:cs typeface="Comic Sans MS"/>
              </a:rPr>
              <a:t>l</a:t>
            </a:r>
            <a:r>
              <a:rPr dirty="0" sz="1200" spc="-10">
                <a:latin typeface="Comic Sans MS"/>
                <a:cs typeface="Comic Sans MS"/>
              </a:rPr>
              <a:t>i</a:t>
            </a:r>
            <a:r>
              <a:rPr dirty="0" sz="1200" spc="-5">
                <a:latin typeface="Comic Sans MS"/>
                <a:cs typeface="Comic Sans MS"/>
              </a:rPr>
              <a:t>c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 spc="-10">
                <a:latin typeface="Comic Sans MS"/>
                <a:cs typeface="Comic Sans MS"/>
              </a:rPr>
              <a:t>s</a:t>
            </a:r>
            <a:endParaRPr sz="1200">
              <a:latin typeface="Comic Sans MS"/>
              <a:cs typeface="Comic Sans MS"/>
            </a:endParaRPr>
          </a:p>
          <a:p>
            <a:pPr marL="58419" marR="5080">
              <a:lnSpc>
                <a:spcPct val="100000"/>
              </a:lnSpc>
            </a:pPr>
            <a:r>
              <a:rPr dirty="0" sz="1200" spc="10">
                <a:latin typeface="Comic Sans MS"/>
                <a:cs typeface="Comic Sans MS"/>
              </a:rPr>
              <a:t>1</a:t>
            </a:r>
            <a:r>
              <a:rPr dirty="0" sz="1200" spc="-5">
                <a:latin typeface="Comic Sans MS"/>
                <a:cs typeface="Comic Sans MS"/>
              </a:rPr>
              <a:t>/</a:t>
            </a:r>
            <a:r>
              <a:rPr dirty="0" sz="1200">
                <a:latin typeface="Comic Sans MS"/>
                <a:cs typeface="Comic Sans MS"/>
              </a:rPr>
              <a:t>8</a:t>
            </a:r>
            <a:r>
              <a:rPr dirty="0" sz="1200" spc="-10">
                <a:latin typeface="Comic Sans MS"/>
                <a:cs typeface="Comic Sans MS"/>
              </a:rPr>
              <a:t> H</a:t>
            </a:r>
            <a:r>
              <a:rPr dirty="0" sz="1200" spc="-5">
                <a:latin typeface="Comic Sans MS"/>
                <a:cs typeface="Comic Sans MS"/>
              </a:rPr>
              <a:t>a</a:t>
            </a:r>
            <a:r>
              <a:rPr dirty="0" sz="1200" spc="5">
                <a:latin typeface="Comic Sans MS"/>
                <a:cs typeface="Comic Sans MS"/>
              </a:rPr>
              <a:t>b</a:t>
            </a:r>
            <a:r>
              <a:rPr dirty="0" sz="1200" spc="-5">
                <a:latin typeface="Comic Sans MS"/>
                <a:cs typeface="Comic Sans MS"/>
              </a:rPr>
              <a:t>a</a:t>
            </a:r>
            <a:r>
              <a:rPr dirty="0" sz="1200" spc="-5">
                <a:latin typeface="Comic Sans MS"/>
                <a:cs typeface="Comic Sans MS"/>
              </a:rPr>
              <a:t>n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 spc="-5">
                <a:latin typeface="Comic Sans MS"/>
                <a:cs typeface="Comic Sans MS"/>
              </a:rPr>
              <a:t>r</a:t>
            </a:r>
            <a:r>
              <a:rPr dirty="0" sz="1200">
                <a:latin typeface="Comic Sans MS"/>
                <a:cs typeface="Comic Sans MS"/>
              </a:rPr>
              <a:t>o </a:t>
            </a:r>
            <a:r>
              <a:rPr dirty="0" sz="1200" spc="-10">
                <a:latin typeface="Comic Sans MS"/>
                <a:cs typeface="Comic Sans MS"/>
              </a:rPr>
              <a:t>Chile</a:t>
            </a:r>
            <a:r>
              <a:rPr dirty="0" sz="1200" spc="-10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P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 spc="-5">
                <a:latin typeface="Comic Sans MS"/>
                <a:cs typeface="Comic Sans MS"/>
              </a:rPr>
              <a:t>pp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>
                <a:latin typeface="Comic Sans MS"/>
                <a:cs typeface="Comic Sans MS"/>
              </a:rPr>
              <a:t>r</a:t>
            </a:r>
            <a:r>
              <a:rPr dirty="0" sz="1200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M</a:t>
            </a:r>
            <a:r>
              <a:rPr dirty="0" sz="1200" spc="-10">
                <a:latin typeface="Comic Sans MS"/>
                <a:cs typeface="Comic Sans MS"/>
              </a:rPr>
              <a:t>u</a:t>
            </a:r>
            <a:r>
              <a:rPr dirty="0" sz="1200" spc="-20">
                <a:latin typeface="Comic Sans MS"/>
                <a:cs typeface="Comic Sans MS"/>
              </a:rPr>
              <a:t>s</a:t>
            </a:r>
            <a:r>
              <a:rPr dirty="0" sz="1200" spc="-10">
                <a:latin typeface="Comic Sans MS"/>
                <a:cs typeface="Comic Sans MS"/>
              </a:rPr>
              <a:t>hr</a:t>
            </a:r>
            <a:r>
              <a:rPr dirty="0" sz="1200" spc="-20">
                <a:latin typeface="Comic Sans MS"/>
                <a:cs typeface="Comic Sans MS"/>
              </a:rPr>
              <a:t>oo</a:t>
            </a:r>
            <a:r>
              <a:rPr dirty="0" sz="1200" spc="-10">
                <a:latin typeface="Comic Sans MS"/>
                <a:cs typeface="Comic Sans MS"/>
              </a:rPr>
              <a:t>ms</a:t>
            </a:r>
            <a:r>
              <a:rPr dirty="0" sz="120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¼</a:t>
            </a:r>
            <a:r>
              <a:rPr dirty="0" sz="1200" spc="-15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c</a:t>
            </a:r>
            <a:r>
              <a:rPr dirty="0" sz="1200" spc="-10">
                <a:latin typeface="Comic Sans MS"/>
                <a:cs typeface="Comic Sans MS"/>
              </a:rPr>
              <a:t>up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470785" y="2759966"/>
            <a:ext cx="2089785" cy="9099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</a:pPr>
            <a:r>
              <a:rPr dirty="0" sz="1200" spc="-10">
                <a:latin typeface="Comic Sans MS"/>
                <a:cs typeface="Comic Sans MS"/>
              </a:rPr>
              <a:t>T</a:t>
            </a:r>
            <a:r>
              <a:rPr dirty="0" sz="1200" spc="-15">
                <a:latin typeface="Comic Sans MS"/>
                <a:cs typeface="Comic Sans MS"/>
              </a:rPr>
              <a:t>o</a:t>
            </a:r>
            <a:r>
              <a:rPr dirty="0" sz="1200" spc="-5">
                <a:latin typeface="Comic Sans MS"/>
                <a:cs typeface="Comic Sans MS"/>
              </a:rPr>
              <a:t>ma</a:t>
            </a:r>
            <a:r>
              <a:rPr dirty="0" sz="1200" spc="5">
                <a:latin typeface="Comic Sans MS"/>
                <a:cs typeface="Comic Sans MS"/>
              </a:rPr>
              <a:t>t</a:t>
            </a:r>
            <a:r>
              <a:rPr dirty="0" sz="1200" spc="-20">
                <a:latin typeface="Comic Sans MS"/>
                <a:cs typeface="Comic Sans MS"/>
              </a:rPr>
              <a:t>oes</a:t>
            </a:r>
            <a:r>
              <a:rPr dirty="0" sz="1200" spc="-5">
                <a:latin typeface="Comic Sans MS"/>
                <a:cs typeface="Comic Sans MS"/>
              </a:rPr>
              <a:t>,</a:t>
            </a:r>
            <a:r>
              <a:rPr dirty="0" sz="120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ca</a:t>
            </a:r>
            <a:r>
              <a:rPr dirty="0" sz="1200" spc="-5">
                <a:latin typeface="Comic Sans MS"/>
                <a:cs typeface="Comic Sans MS"/>
              </a:rPr>
              <a:t>nn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>
                <a:latin typeface="Comic Sans MS"/>
                <a:cs typeface="Comic Sans MS"/>
              </a:rPr>
              <a:t>d</a:t>
            </a:r>
            <a:r>
              <a:rPr dirty="0" sz="1200" spc="-10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a</a:t>
            </a:r>
            <a:r>
              <a:rPr dirty="0" sz="1200" spc="-5">
                <a:latin typeface="Comic Sans MS"/>
                <a:cs typeface="Comic Sans MS"/>
              </a:rPr>
              <a:t>n</a:t>
            </a:r>
            <a:r>
              <a:rPr dirty="0" sz="1200">
                <a:latin typeface="Comic Sans MS"/>
                <a:cs typeface="Comic Sans MS"/>
              </a:rPr>
              <a:t>d</a:t>
            </a:r>
            <a:r>
              <a:rPr dirty="0" sz="1200" spc="-1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p</a:t>
            </a:r>
            <a:r>
              <a:rPr dirty="0" sz="1200" spc="-20">
                <a:latin typeface="Comic Sans MS"/>
                <a:cs typeface="Comic Sans MS"/>
              </a:rPr>
              <a:t>ee</a:t>
            </a:r>
            <a:r>
              <a:rPr dirty="0" sz="1200">
                <a:latin typeface="Comic Sans MS"/>
                <a:cs typeface="Comic Sans MS"/>
              </a:rPr>
              <a:t>l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>
                <a:latin typeface="Comic Sans MS"/>
                <a:cs typeface="Comic Sans MS"/>
              </a:rPr>
              <a:t>d</a:t>
            </a:r>
            <a:endParaRPr sz="1200">
              <a:latin typeface="Comic Sans MS"/>
              <a:cs typeface="Comic Sans MS"/>
            </a:endParaRPr>
          </a:p>
          <a:p>
            <a:pPr algn="just" marL="12700">
              <a:lnSpc>
                <a:spcPct val="100000"/>
              </a:lnSpc>
            </a:pP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4</a:t>
            </a:r>
            <a:r>
              <a:rPr dirty="0" sz="1200" spc="10">
                <a:latin typeface="Comic Sans MS"/>
                <a:cs typeface="Comic Sans MS"/>
              </a:rPr>
              <a:t> </a:t>
            </a:r>
            <a:r>
              <a:rPr dirty="0" sz="1200" spc="-20">
                <a:latin typeface="Comic Sans MS"/>
                <a:cs typeface="Comic Sans MS"/>
              </a:rPr>
              <a:t>oz</a:t>
            </a:r>
            <a:endParaRPr sz="1200">
              <a:latin typeface="Comic Sans MS"/>
              <a:cs typeface="Comic Sans MS"/>
            </a:endParaRPr>
          </a:p>
          <a:p>
            <a:pPr algn="just" marL="12700" marR="1019175">
              <a:lnSpc>
                <a:spcPct val="100000"/>
              </a:lnSpc>
            </a:pPr>
            <a:r>
              <a:rPr dirty="0" sz="1200" spc="10">
                <a:latin typeface="Comic Sans MS"/>
                <a:cs typeface="Comic Sans MS"/>
              </a:rPr>
              <a:t>A</a:t>
            </a:r>
            <a:r>
              <a:rPr dirty="0" sz="1200" spc="-5">
                <a:latin typeface="Comic Sans MS"/>
                <a:cs typeface="Comic Sans MS"/>
              </a:rPr>
              <a:t>nn</a:t>
            </a:r>
            <a:r>
              <a:rPr dirty="0" sz="1200" spc="-5">
                <a:latin typeface="Comic Sans MS"/>
                <a:cs typeface="Comic Sans MS"/>
              </a:rPr>
              <a:t>a</a:t>
            </a:r>
            <a:r>
              <a:rPr dirty="0" sz="1200" spc="5">
                <a:latin typeface="Comic Sans MS"/>
                <a:cs typeface="Comic Sans MS"/>
              </a:rPr>
              <a:t>tt</a:t>
            </a:r>
            <a:r>
              <a:rPr dirty="0" sz="1200" spc="-10">
                <a:latin typeface="Comic Sans MS"/>
                <a:cs typeface="Comic Sans MS"/>
              </a:rPr>
              <a:t>o</a:t>
            </a:r>
            <a:r>
              <a:rPr dirty="0" sz="1200" spc="-55">
                <a:latin typeface="Comic Sans MS"/>
                <a:cs typeface="Comic Sans MS"/>
              </a:rPr>
              <a:t> </a:t>
            </a:r>
            <a:r>
              <a:rPr dirty="0" sz="1200" spc="5">
                <a:latin typeface="Comic Sans MS"/>
                <a:cs typeface="Comic Sans MS"/>
              </a:rPr>
              <a:t>S</a:t>
            </a:r>
            <a:r>
              <a:rPr dirty="0" sz="1200" spc="-20">
                <a:latin typeface="Comic Sans MS"/>
                <a:cs typeface="Comic Sans MS"/>
              </a:rPr>
              <a:t>ee</a:t>
            </a:r>
            <a:r>
              <a:rPr dirty="0" sz="1200" spc="-10">
                <a:latin typeface="Comic Sans MS"/>
                <a:cs typeface="Comic Sans MS"/>
              </a:rPr>
              <a:t>d</a:t>
            </a:r>
            <a:r>
              <a:rPr dirty="0" sz="1200" spc="-10">
                <a:latin typeface="Comic Sans MS"/>
                <a:cs typeface="Comic Sans MS"/>
              </a:rPr>
              <a:t>s</a:t>
            </a:r>
            <a:r>
              <a:rPr dirty="0" sz="1200" spc="-5">
                <a:latin typeface="Comic Sans MS"/>
                <a:cs typeface="Comic Sans MS"/>
              </a:rPr>
              <a:t> </a:t>
            </a:r>
            <a:r>
              <a:rPr dirty="0" sz="1200" spc="-20">
                <a:latin typeface="Comic Sans MS"/>
                <a:cs typeface="Comic Sans MS"/>
              </a:rPr>
              <a:t>F</a:t>
            </a:r>
            <a:r>
              <a:rPr dirty="0" sz="1200" spc="-5">
                <a:latin typeface="Comic Sans MS"/>
                <a:cs typeface="Comic Sans MS"/>
              </a:rPr>
              <a:t>r</a:t>
            </a:r>
            <a:r>
              <a:rPr dirty="0" sz="1200" spc="-10">
                <a:latin typeface="Comic Sans MS"/>
                <a:cs typeface="Comic Sans MS"/>
              </a:rPr>
              <a:t>e</a:t>
            </a:r>
            <a:r>
              <a:rPr dirty="0" sz="1200" spc="-20">
                <a:latin typeface="Comic Sans MS"/>
                <a:cs typeface="Comic Sans MS"/>
              </a:rPr>
              <a:t>s</a:t>
            </a:r>
            <a:r>
              <a:rPr dirty="0" sz="1200" spc="-10">
                <a:latin typeface="Comic Sans MS"/>
                <a:cs typeface="Comic Sans MS"/>
              </a:rPr>
              <a:t>h</a:t>
            </a:r>
            <a:r>
              <a:rPr dirty="0" sz="1200" spc="25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C</a:t>
            </a:r>
            <a:r>
              <a:rPr dirty="0" sz="1200" spc="-10">
                <a:latin typeface="Comic Sans MS"/>
                <a:cs typeface="Comic Sans MS"/>
              </a:rPr>
              <a:t>i</a:t>
            </a:r>
            <a:r>
              <a:rPr dirty="0" sz="1200">
                <a:latin typeface="Comic Sans MS"/>
                <a:cs typeface="Comic Sans MS"/>
              </a:rPr>
              <a:t>la</a:t>
            </a:r>
            <a:r>
              <a:rPr dirty="0" sz="1200" spc="-5">
                <a:latin typeface="Comic Sans MS"/>
                <a:cs typeface="Comic Sans MS"/>
              </a:rPr>
              <a:t>n</a:t>
            </a:r>
            <a:r>
              <a:rPr dirty="0" sz="1200" spc="5">
                <a:latin typeface="Comic Sans MS"/>
                <a:cs typeface="Comic Sans MS"/>
              </a:rPr>
              <a:t>t</a:t>
            </a:r>
            <a:r>
              <a:rPr dirty="0" sz="1200" spc="-5">
                <a:latin typeface="Comic Sans MS"/>
                <a:cs typeface="Comic Sans MS"/>
              </a:rPr>
              <a:t>ro</a:t>
            </a:r>
            <a:r>
              <a:rPr dirty="0" sz="1200" spc="-5">
                <a:latin typeface="Comic Sans MS"/>
                <a:cs typeface="Comic Sans MS"/>
              </a:rPr>
              <a:t> </a:t>
            </a:r>
            <a:r>
              <a:rPr dirty="0" sz="1200" spc="5">
                <a:latin typeface="Comic Sans MS"/>
                <a:cs typeface="Comic Sans MS"/>
              </a:rPr>
              <a:t>S</a:t>
            </a:r>
            <a:r>
              <a:rPr dirty="0" sz="1200">
                <a:latin typeface="Comic Sans MS"/>
                <a:cs typeface="Comic Sans MS"/>
              </a:rPr>
              <a:t>al</a:t>
            </a:r>
            <a:r>
              <a:rPr dirty="0" sz="1200">
                <a:latin typeface="Comic Sans MS"/>
                <a:cs typeface="Comic Sans MS"/>
              </a:rPr>
              <a:t>t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5815" y="4451011"/>
            <a:ext cx="4349115" cy="16973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45720">
              <a:lnSpc>
                <a:spcPct val="100000"/>
              </a:lnSpc>
            </a:pPr>
            <a:r>
              <a:rPr dirty="0" sz="1800">
                <a:solidFill>
                  <a:srgbClr val="29B5EC"/>
                </a:solidFill>
                <a:latin typeface="Idolwild"/>
                <a:cs typeface="Idolwild"/>
              </a:rPr>
              <a:t>PREPARATION</a:t>
            </a:r>
            <a:endParaRPr sz="18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dirty="0" sz="1000" spc="-1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000">
                <a:latin typeface="Comic Sans MS"/>
                <a:cs typeface="Comic Sans MS"/>
              </a:rPr>
              <a:t>P</a:t>
            </a:r>
            <a:r>
              <a:rPr dirty="0" sz="1000" spc="10">
                <a:latin typeface="Comic Sans MS"/>
                <a:cs typeface="Comic Sans MS"/>
              </a:rPr>
              <a:t>la</a:t>
            </a:r>
            <a:r>
              <a:rPr dirty="0" sz="1000" spc="5">
                <a:latin typeface="Comic Sans MS"/>
                <a:cs typeface="Comic Sans MS"/>
              </a:rPr>
              <a:t>c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-5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o</a:t>
            </a:r>
            <a:r>
              <a:rPr dirty="0" sz="1000" spc="5">
                <a:latin typeface="Comic Sans MS"/>
                <a:cs typeface="Comic Sans MS"/>
              </a:rPr>
              <a:t>li</a:t>
            </a:r>
            <a:r>
              <a:rPr dirty="0" sz="1000" spc="-15">
                <a:latin typeface="Comic Sans MS"/>
                <a:cs typeface="Comic Sans MS"/>
              </a:rPr>
              <a:t>v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-1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oil</a:t>
            </a:r>
            <a:r>
              <a:rPr dirty="0" sz="1000" spc="-25">
                <a:latin typeface="Comic Sans MS"/>
                <a:cs typeface="Comic Sans MS"/>
              </a:rPr>
              <a:t> </a:t>
            </a:r>
            <a:r>
              <a:rPr dirty="0" sz="1000" spc="10">
                <a:latin typeface="Comic Sans MS"/>
                <a:cs typeface="Comic Sans MS"/>
              </a:rPr>
              <a:t>a</a:t>
            </a:r>
            <a:r>
              <a:rPr dirty="0" sz="1000" spc="-5">
                <a:latin typeface="Comic Sans MS"/>
                <a:cs typeface="Comic Sans MS"/>
              </a:rPr>
              <a:t>n</a:t>
            </a:r>
            <a:r>
              <a:rPr dirty="0" sz="1000">
                <a:latin typeface="Comic Sans MS"/>
                <a:cs typeface="Comic Sans MS"/>
              </a:rPr>
              <a:t>d</a:t>
            </a:r>
            <a:r>
              <a:rPr dirty="0" sz="1000" spc="-30">
                <a:latin typeface="Comic Sans MS"/>
                <a:cs typeface="Comic Sans MS"/>
              </a:rPr>
              <a:t> </a:t>
            </a:r>
            <a:r>
              <a:rPr dirty="0" sz="1000" spc="10">
                <a:latin typeface="Comic Sans MS"/>
                <a:cs typeface="Comic Sans MS"/>
              </a:rPr>
              <a:t>a</a:t>
            </a:r>
            <a:r>
              <a:rPr dirty="0" sz="1000" spc="-5">
                <a:latin typeface="Comic Sans MS"/>
                <a:cs typeface="Comic Sans MS"/>
              </a:rPr>
              <a:t>nn</a:t>
            </a:r>
            <a:r>
              <a:rPr dirty="0" sz="1000" spc="10">
                <a:latin typeface="Comic Sans MS"/>
                <a:cs typeface="Comic Sans MS"/>
              </a:rPr>
              <a:t>a</a:t>
            </a:r>
            <a:r>
              <a:rPr dirty="0" sz="1000">
                <a:latin typeface="Comic Sans MS"/>
                <a:cs typeface="Comic Sans MS"/>
              </a:rPr>
              <a:t>tto</a:t>
            </a:r>
            <a:r>
              <a:rPr dirty="0" sz="1000" spc="-40">
                <a:latin typeface="Comic Sans MS"/>
                <a:cs typeface="Comic Sans MS"/>
              </a:rPr>
              <a:t> </a:t>
            </a:r>
            <a:r>
              <a:rPr dirty="0" sz="1000" spc="-15">
                <a:latin typeface="Comic Sans MS"/>
                <a:cs typeface="Comic Sans MS"/>
              </a:rPr>
              <a:t>s</a:t>
            </a:r>
            <a:r>
              <a:rPr dirty="0" sz="1000">
                <a:latin typeface="Comic Sans MS"/>
                <a:cs typeface="Comic Sans MS"/>
              </a:rPr>
              <a:t>ee</a:t>
            </a:r>
            <a:r>
              <a:rPr dirty="0" sz="1000" spc="5">
                <a:latin typeface="Comic Sans MS"/>
                <a:cs typeface="Comic Sans MS"/>
              </a:rPr>
              <a:t>d</a:t>
            </a:r>
            <a:r>
              <a:rPr dirty="0" sz="1000">
                <a:latin typeface="Comic Sans MS"/>
                <a:cs typeface="Comic Sans MS"/>
              </a:rPr>
              <a:t>s</a:t>
            </a:r>
            <a:r>
              <a:rPr dirty="0" sz="1000" spc="-2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in</a:t>
            </a:r>
            <a:r>
              <a:rPr dirty="0" sz="1000" spc="-1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a </a:t>
            </a:r>
            <a:r>
              <a:rPr dirty="0" sz="1000" spc="10">
                <a:latin typeface="Comic Sans MS"/>
                <a:cs typeface="Comic Sans MS"/>
              </a:rPr>
              <a:t>la</a:t>
            </a:r>
            <a:r>
              <a:rPr dirty="0" sz="1000" spc="-5">
                <a:latin typeface="Comic Sans MS"/>
                <a:cs typeface="Comic Sans MS"/>
              </a:rPr>
              <a:t>r</a:t>
            </a:r>
            <a:r>
              <a:rPr dirty="0" sz="1000" spc="-10">
                <a:latin typeface="Comic Sans MS"/>
                <a:cs typeface="Comic Sans MS"/>
              </a:rPr>
              <a:t>g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-35">
                <a:latin typeface="Comic Sans MS"/>
                <a:cs typeface="Comic Sans MS"/>
              </a:rPr>
              <a:t> </a:t>
            </a:r>
            <a:r>
              <a:rPr dirty="0" sz="1000" spc="-15">
                <a:latin typeface="Comic Sans MS"/>
                <a:cs typeface="Comic Sans MS"/>
              </a:rPr>
              <a:t>s</a:t>
            </a:r>
            <a:r>
              <a:rPr dirty="0" sz="1000" spc="10">
                <a:latin typeface="Comic Sans MS"/>
                <a:cs typeface="Comic Sans MS"/>
              </a:rPr>
              <a:t>a</a:t>
            </a:r>
            <a:r>
              <a:rPr dirty="0" sz="1000">
                <a:latin typeface="Comic Sans MS"/>
                <a:cs typeface="Comic Sans MS"/>
              </a:rPr>
              <a:t>u</a:t>
            </a:r>
            <a:r>
              <a:rPr dirty="0" sz="1000" spc="5">
                <a:latin typeface="Comic Sans MS"/>
                <a:cs typeface="Comic Sans MS"/>
              </a:rPr>
              <a:t>c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-35">
                <a:latin typeface="Comic Sans MS"/>
                <a:cs typeface="Comic Sans MS"/>
              </a:rPr>
              <a:t> </a:t>
            </a:r>
            <a:r>
              <a:rPr dirty="0" sz="1000" spc="-15">
                <a:latin typeface="Comic Sans MS"/>
                <a:cs typeface="Comic Sans MS"/>
              </a:rPr>
              <a:t>p</a:t>
            </a:r>
            <a:r>
              <a:rPr dirty="0" sz="1000" spc="10">
                <a:latin typeface="Comic Sans MS"/>
                <a:cs typeface="Comic Sans MS"/>
              </a:rPr>
              <a:t>a</a:t>
            </a:r>
            <a:r>
              <a:rPr dirty="0" sz="1000">
                <a:latin typeface="Comic Sans MS"/>
                <a:cs typeface="Comic Sans MS"/>
              </a:rPr>
              <a:t>n</a:t>
            </a:r>
            <a:r>
              <a:rPr dirty="0" sz="1000" spc="-1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o</a:t>
            </a:r>
            <a:r>
              <a:rPr dirty="0" sz="1000" spc="-15">
                <a:latin typeface="Comic Sans MS"/>
                <a:cs typeface="Comic Sans MS"/>
              </a:rPr>
              <a:t>v</a:t>
            </a:r>
            <a:r>
              <a:rPr dirty="0" sz="1000">
                <a:latin typeface="Comic Sans MS"/>
                <a:cs typeface="Comic Sans MS"/>
              </a:rPr>
              <a:t>er</a:t>
            </a:r>
            <a:r>
              <a:rPr dirty="0" sz="1000" spc="5">
                <a:latin typeface="Comic Sans MS"/>
                <a:cs typeface="Comic Sans MS"/>
              </a:rPr>
              <a:t> m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5">
                <a:latin typeface="Comic Sans MS"/>
                <a:cs typeface="Comic Sans MS"/>
              </a:rPr>
              <a:t>di</a:t>
            </a:r>
            <a:r>
              <a:rPr dirty="0" sz="1000">
                <a:latin typeface="Comic Sans MS"/>
                <a:cs typeface="Comic Sans MS"/>
              </a:rPr>
              <a:t>um</a:t>
            </a:r>
            <a:r>
              <a:rPr dirty="0" sz="1000" spc="-80">
                <a:latin typeface="Comic Sans MS"/>
                <a:cs typeface="Comic Sans MS"/>
              </a:rPr>
              <a:t> </a:t>
            </a:r>
            <a:r>
              <a:rPr dirty="0" sz="1000" spc="-10">
                <a:latin typeface="Comic Sans MS"/>
                <a:cs typeface="Comic Sans MS"/>
              </a:rPr>
              <a:t>h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10">
                <a:latin typeface="Comic Sans MS"/>
                <a:cs typeface="Comic Sans MS"/>
              </a:rPr>
              <a:t>a</a:t>
            </a:r>
            <a:r>
              <a:rPr dirty="0" sz="1000">
                <a:latin typeface="Comic Sans MS"/>
                <a:cs typeface="Comic Sans MS"/>
              </a:rPr>
              <a:t>t.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1000" spc="-1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dirty="0" sz="1000" spc="-10">
                <a:latin typeface="Comic Sans MS"/>
                <a:cs typeface="Comic Sans MS"/>
              </a:rPr>
              <a:t>C</a:t>
            </a:r>
            <a:r>
              <a:rPr dirty="0" sz="1000">
                <a:latin typeface="Comic Sans MS"/>
                <a:cs typeface="Comic Sans MS"/>
              </a:rPr>
              <a:t>o</a:t>
            </a:r>
            <a:r>
              <a:rPr dirty="0" sz="1000" spc="-5">
                <a:latin typeface="Comic Sans MS"/>
                <a:cs typeface="Comic Sans MS"/>
              </a:rPr>
              <a:t>o</a:t>
            </a:r>
            <a:r>
              <a:rPr dirty="0" sz="1000">
                <a:latin typeface="Comic Sans MS"/>
                <a:cs typeface="Comic Sans MS"/>
              </a:rPr>
              <a:t>k</a:t>
            </a:r>
            <a:r>
              <a:rPr dirty="0" sz="1000" spc="-5">
                <a:latin typeface="Comic Sans MS"/>
                <a:cs typeface="Comic Sans MS"/>
              </a:rPr>
              <a:t> </a:t>
            </a:r>
            <a:r>
              <a:rPr dirty="0" sz="1000" spc="-10">
                <a:latin typeface="Comic Sans MS"/>
                <a:cs typeface="Comic Sans MS"/>
              </a:rPr>
              <a:t>f</a:t>
            </a:r>
            <a:r>
              <a:rPr dirty="0" sz="1000">
                <a:latin typeface="Comic Sans MS"/>
                <a:cs typeface="Comic Sans MS"/>
              </a:rPr>
              <a:t>or</a:t>
            </a:r>
            <a:r>
              <a:rPr dirty="0" sz="1000" spc="-20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t</a:t>
            </a:r>
            <a:r>
              <a:rPr dirty="0" sz="1000" spc="-10">
                <a:latin typeface="Comic Sans MS"/>
                <a:cs typeface="Comic Sans MS"/>
              </a:rPr>
              <a:t>h</a:t>
            </a:r>
            <a:r>
              <a:rPr dirty="0" sz="1000" spc="-5">
                <a:latin typeface="Comic Sans MS"/>
                <a:cs typeface="Comic Sans MS"/>
              </a:rPr>
              <a:t>r</a:t>
            </a:r>
            <a:r>
              <a:rPr dirty="0" sz="1000">
                <a:latin typeface="Comic Sans MS"/>
                <a:cs typeface="Comic Sans MS"/>
              </a:rPr>
              <a:t>ee</a:t>
            </a:r>
            <a:r>
              <a:rPr dirty="0" sz="1000" spc="-15">
                <a:latin typeface="Comic Sans MS"/>
                <a:cs typeface="Comic Sans MS"/>
              </a:rPr>
              <a:t> </a:t>
            </a:r>
            <a:r>
              <a:rPr dirty="0" sz="1000" spc="5">
                <a:latin typeface="Comic Sans MS"/>
                <a:cs typeface="Comic Sans MS"/>
              </a:rPr>
              <a:t>m</a:t>
            </a:r>
            <a:r>
              <a:rPr dirty="0" sz="1000">
                <a:latin typeface="Comic Sans MS"/>
                <a:cs typeface="Comic Sans MS"/>
              </a:rPr>
              <a:t>i</a:t>
            </a:r>
            <a:r>
              <a:rPr dirty="0" sz="1000" spc="-5">
                <a:latin typeface="Comic Sans MS"/>
                <a:cs typeface="Comic Sans MS"/>
              </a:rPr>
              <a:t>n</a:t>
            </a:r>
            <a:r>
              <a:rPr dirty="0" sz="1000">
                <a:latin typeface="Comic Sans MS"/>
                <a:cs typeface="Comic Sans MS"/>
              </a:rPr>
              <a:t>ute</a:t>
            </a:r>
            <a:r>
              <a:rPr dirty="0" sz="1000" spc="-5">
                <a:latin typeface="Comic Sans MS"/>
                <a:cs typeface="Comic Sans MS"/>
              </a:rPr>
              <a:t>s</a:t>
            </a:r>
            <a:r>
              <a:rPr dirty="0" sz="1000">
                <a:latin typeface="Comic Sans MS"/>
                <a:cs typeface="Comic Sans MS"/>
              </a:rPr>
              <a:t>-</a:t>
            </a:r>
            <a:r>
              <a:rPr dirty="0" sz="1000" spc="-50">
                <a:latin typeface="Comic Sans MS"/>
                <a:cs typeface="Comic Sans MS"/>
              </a:rPr>
              <a:t> </a:t>
            </a:r>
            <a:r>
              <a:rPr dirty="0" sz="1000" spc="25">
                <a:latin typeface="Comic Sans MS"/>
                <a:cs typeface="Comic Sans MS"/>
              </a:rPr>
              <a:t>w</a:t>
            </a:r>
            <a:r>
              <a:rPr dirty="0" sz="1000" spc="10">
                <a:latin typeface="Comic Sans MS"/>
                <a:cs typeface="Comic Sans MS"/>
              </a:rPr>
              <a:t>a</a:t>
            </a:r>
            <a:r>
              <a:rPr dirty="0" sz="1000">
                <a:latin typeface="Comic Sans MS"/>
                <a:cs typeface="Comic Sans MS"/>
              </a:rPr>
              <a:t>t</a:t>
            </a:r>
            <a:r>
              <a:rPr dirty="0" sz="1000" spc="5">
                <a:latin typeface="Comic Sans MS"/>
                <a:cs typeface="Comic Sans MS"/>
              </a:rPr>
              <a:t>c</a:t>
            </a:r>
            <a:r>
              <a:rPr dirty="0" sz="1000">
                <a:latin typeface="Comic Sans MS"/>
                <a:cs typeface="Comic Sans MS"/>
              </a:rPr>
              <a:t>h</a:t>
            </a:r>
            <a:r>
              <a:rPr dirty="0" sz="1000" spc="-70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t</a:t>
            </a:r>
            <a:r>
              <a:rPr dirty="0" sz="1000" spc="-10">
                <a:latin typeface="Comic Sans MS"/>
                <a:cs typeface="Comic Sans MS"/>
              </a:rPr>
              <a:t>h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-1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oil</a:t>
            </a:r>
            <a:r>
              <a:rPr dirty="0" sz="1000" spc="-2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u</a:t>
            </a:r>
            <a:r>
              <a:rPr dirty="0" sz="1000" spc="-5">
                <a:latin typeface="Comic Sans MS"/>
                <a:cs typeface="Comic Sans MS"/>
              </a:rPr>
              <a:t>n</a:t>
            </a:r>
            <a:r>
              <a:rPr dirty="0" sz="1000">
                <a:latin typeface="Comic Sans MS"/>
                <a:cs typeface="Comic Sans MS"/>
              </a:rPr>
              <a:t>til</a:t>
            </a:r>
            <a:r>
              <a:rPr dirty="0" sz="1000" spc="-2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it</a:t>
            </a:r>
            <a:r>
              <a:rPr dirty="0" sz="1000" spc="-10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tu</a:t>
            </a:r>
            <a:r>
              <a:rPr dirty="0" sz="1000" spc="-5">
                <a:latin typeface="Comic Sans MS"/>
                <a:cs typeface="Comic Sans MS"/>
              </a:rPr>
              <a:t>rn</a:t>
            </a:r>
            <a:r>
              <a:rPr dirty="0" sz="1000">
                <a:latin typeface="Comic Sans MS"/>
                <a:cs typeface="Comic Sans MS"/>
              </a:rPr>
              <a:t>s</a:t>
            </a:r>
            <a:r>
              <a:rPr dirty="0" sz="1000" spc="-25">
                <a:latin typeface="Comic Sans MS"/>
                <a:cs typeface="Comic Sans MS"/>
              </a:rPr>
              <a:t> </a:t>
            </a:r>
            <a:r>
              <a:rPr dirty="0" sz="1000" spc="-5">
                <a:latin typeface="Comic Sans MS"/>
                <a:cs typeface="Comic Sans MS"/>
              </a:rPr>
              <a:t>r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25">
                <a:latin typeface="Comic Sans MS"/>
                <a:cs typeface="Comic Sans MS"/>
              </a:rPr>
              <a:t>d</a:t>
            </a:r>
            <a:r>
              <a:rPr dirty="0" sz="1000" spc="-10">
                <a:latin typeface="Comic Sans MS"/>
                <a:cs typeface="Comic Sans MS"/>
              </a:rPr>
              <a:t>-</a:t>
            </a:r>
            <a:r>
              <a:rPr dirty="0" sz="1000">
                <a:latin typeface="Comic Sans MS"/>
                <a:cs typeface="Comic Sans MS"/>
              </a:rPr>
              <a:t>o</a:t>
            </a:r>
            <a:r>
              <a:rPr dirty="0" sz="1000" spc="-10">
                <a:latin typeface="Comic Sans MS"/>
                <a:cs typeface="Comic Sans MS"/>
              </a:rPr>
              <a:t>r</a:t>
            </a:r>
            <a:r>
              <a:rPr dirty="0" sz="1000" spc="10">
                <a:latin typeface="Comic Sans MS"/>
                <a:cs typeface="Comic Sans MS"/>
              </a:rPr>
              <a:t>a</a:t>
            </a:r>
            <a:r>
              <a:rPr dirty="0" sz="1000" spc="-5">
                <a:latin typeface="Comic Sans MS"/>
                <a:cs typeface="Comic Sans MS"/>
              </a:rPr>
              <a:t>n</a:t>
            </a:r>
            <a:r>
              <a:rPr dirty="0" sz="1000" spc="-10">
                <a:latin typeface="Comic Sans MS"/>
                <a:cs typeface="Comic Sans MS"/>
              </a:rPr>
              <a:t>g</a:t>
            </a:r>
            <a:r>
              <a:rPr dirty="0" sz="1000">
                <a:latin typeface="Comic Sans MS"/>
                <a:cs typeface="Comic Sans MS"/>
              </a:rPr>
              <a:t>e.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1000" spc="-1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000" spc="-5">
                <a:latin typeface="Comic Sans MS"/>
                <a:cs typeface="Comic Sans MS"/>
              </a:rPr>
              <a:t>Str</a:t>
            </a:r>
            <a:r>
              <a:rPr dirty="0" sz="1000" spc="10">
                <a:latin typeface="Comic Sans MS"/>
                <a:cs typeface="Comic Sans MS"/>
              </a:rPr>
              <a:t>a</a:t>
            </a:r>
            <a:r>
              <a:rPr dirty="0" sz="1000">
                <a:latin typeface="Comic Sans MS"/>
                <a:cs typeface="Comic Sans MS"/>
              </a:rPr>
              <a:t>in</a:t>
            </a:r>
            <a:r>
              <a:rPr dirty="0" sz="1000" spc="-55">
                <a:latin typeface="Comic Sans MS"/>
                <a:cs typeface="Comic Sans MS"/>
              </a:rPr>
              <a:t> </a:t>
            </a:r>
            <a:r>
              <a:rPr dirty="0" sz="1000" spc="-15">
                <a:latin typeface="Comic Sans MS"/>
                <a:cs typeface="Comic Sans MS"/>
              </a:rPr>
              <a:t>s</a:t>
            </a:r>
            <a:r>
              <a:rPr dirty="0" sz="1000">
                <a:latin typeface="Comic Sans MS"/>
                <a:cs typeface="Comic Sans MS"/>
              </a:rPr>
              <a:t>ee</a:t>
            </a:r>
            <a:r>
              <a:rPr dirty="0" sz="1000" spc="5">
                <a:latin typeface="Comic Sans MS"/>
                <a:cs typeface="Comic Sans MS"/>
              </a:rPr>
              <a:t>d</a:t>
            </a:r>
            <a:r>
              <a:rPr dirty="0" sz="1000">
                <a:latin typeface="Comic Sans MS"/>
                <a:cs typeface="Comic Sans MS"/>
              </a:rPr>
              <a:t>s out</a:t>
            </a:r>
            <a:r>
              <a:rPr dirty="0" sz="1000" spc="-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of</a:t>
            </a:r>
            <a:r>
              <a:rPr dirty="0" sz="1000" spc="-2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oi</a:t>
            </a:r>
            <a:r>
              <a:rPr dirty="0" sz="1000" spc="10">
                <a:latin typeface="Comic Sans MS"/>
                <a:cs typeface="Comic Sans MS"/>
              </a:rPr>
              <a:t>l</a:t>
            </a:r>
            <a:r>
              <a:rPr dirty="0" sz="1000">
                <a:latin typeface="Comic Sans MS"/>
                <a:cs typeface="Comic Sans MS"/>
              </a:rPr>
              <a:t>,</a:t>
            </a:r>
            <a:r>
              <a:rPr dirty="0" sz="1000" spc="-30">
                <a:latin typeface="Comic Sans MS"/>
                <a:cs typeface="Comic Sans MS"/>
              </a:rPr>
              <a:t> </a:t>
            </a:r>
            <a:r>
              <a:rPr dirty="0" sz="1000" spc="-5">
                <a:latin typeface="Comic Sans MS"/>
                <a:cs typeface="Comic Sans MS"/>
              </a:rPr>
              <a:t>r</a:t>
            </a:r>
            <a:r>
              <a:rPr dirty="0" sz="1000">
                <a:latin typeface="Comic Sans MS"/>
                <a:cs typeface="Comic Sans MS"/>
              </a:rPr>
              <a:t>etu</a:t>
            </a:r>
            <a:r>
              <a:rPr dirty="0" sz="1000" spc="-5">
                <a:latin typeface="Comic Sans MS"/>
                <a:cs typeface="Comic Sans MS"/>
              </a:rPr>
              <a:t>r</a:t>
            </a:r>
            <a:r>
              <a:rPr dirty="0" sz="1000">
                <a:latin typeface="Comic Sans MS"/>
                <a:cs typeface="Comic Sans MS"/>
              </a:rPr>
              <a:t>n</a:t>
            </a:r>
            <a:r>
              <a:rPr dirty="0" sz="1000" spc="-1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oil</a:t>
            </a:r>
            <a:r>
              <a:rPr dirty="0" sz="1000" spc="-2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to</a:t>
            </a:r>
            <a:r>
              <a:rPr dirty="0" sz="1000" spc="-15">
                <a:latin typeface="Comic Sans MS"/>
                <a:cs typeface="Comic Sans MS"/>
              </a:rPr>
              <a:t> p</a:t>
            </a:r>
            <a:r>
              <a:rPr dirty="0" sz="1000" spc="10">
                <a:latin typeface="Comic Sans MS"/>
                <a:cs typeface="Comic Sans MS"/>
              </a:rPr>
              <a:t>an</a:t>
            </a:r>
            <a:r>
              <a:rPr dirty="0" sz="100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1000" spc="-1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dirty="0" sz="1000" spc="-20">
                <a:latin typeface="Comic Sans MS"/>
                <a:cs typeface="Comic Sans MS"/>
              </a:rPr>
              <a:t>A</a:t>
            </a:r>
            <a:r>
              <a:rPr dirty="0" sz="1000" spc="5">
                <a:latin typeface="Comic Sans MS"/>
                <a:cs typeface="Comic Sans MS"/>
              </a:rPr>
              <a:t>d</a:t>
            </a:r>
            <a:r>
              <a:rPr dirty="0" sz="1000">
                <a:latin typeface="Comic Sans MS"/>
                <a:cs typeface="Comic Sans MS"/>
              </a:rPr>
              <a:t>d onions</a:t>
            </a:r>
            <a:r>
              <a:rPr dirty="0" sz="1000" spc="-25">
                <a:latin typeface="Comic Sans MS"/>
                <a:cs typeface="Comic Sans MS"/>
              </a:rPr>
              <a:t> </a:t>
            </a:r>
            <a:r>
              <a:rPr dirty="0" sz="1000" spc="10">
                <a:latin typeface="Comic Sans MS"/>
                <a:cs typeface="Comic Sans MS"/>
              </a:rPr>
              <a:t>a</a:t>
            </a:r>
            <a:r>
              <a:rPr dirty="0" sz="1000" spc="-5">
                <a:latin typeface="Comic Sans MS"/>
                <a:cs typeface="Comic Sans MS"/>
              </a:rPr>
              <a:t>n</a:t>
            </a:r>
            <a:r>
              <a:rPr dirty="0" sz="1000">
                <a:latin typeface="Comic Sans MS"/>
                <a:cs typeface="Comic Sans MS"/>
              </a:rPr>
              <a:t>d</a:t>
            </a:r>
            <a:r>
              <a:rPr dirty="0" sz="1000" spc="-25">
                <a:latin typeface="Comic Sans MS"/>
                <a:cs typeface="Comic Sans MS"/>
              </a:rPr>
              <a:t> </a:t>
            </a:r>
            <a:r>
              <a:rPr dirty="0" sz="1000" spc="10">
                <a:latin typeface="Comic Sans MS"/>
                <a:cs typeface="Comic Sans MS"/>
              </a:rPr>
              <a:t>c</a:t>
            </a:r>
            <a:r>
              <a:rPr dirty="0" sz="1000" spc="-5">
                <a:latin typeface="Comic Sans MS"/>
                <a:cs typeface="Comic Sans MS"/>
              </a:rPr>
              <a:t>h</a:t>
            </a:r>
            <a:r>
              <a:rPr dirty="0" sz="1000">
                <a:latin typeface="Comic Sans MS"/>
                <a:cs typeface="Comic Sans MS"/>
              </a:rPr>
              <a:t>i</a:t>
            </a:r>
            <a:r>
              <a:rPr dirty="0" sz="1000" spc="10">
                <a:latin typeface="Comic Sans MS"/>
                <a:cs typeface="Comic Sans MS"/>
              </a:rPr>
              <a:t>l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-35">
                <a:latin typeface="Comic Sans MS"/>
                <a:cs typeface="Comic Sans MS"/>
              </a:rPr>
              <a:t> </a:t>
            </a:r>
            <a:r>
              <a:rPr dirty="0" sz="1000" spc="-15">
                <a:latin typeface="Comic Sans MS"/>
                <a:cs typeface="Comic Sans MS"/>
              </a:rPr>
              <a:t>p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-15">
                <a:latin typeface="Comic Sans MS"/>
                <a:cs typeface="Comic Sans MS"/>
              </a:rPr>
              <a:t>pp</a:t>
            </a:r>
            <a:r>
              <a:rPr dirty="0" sz="1000">
                <a:latin typeface="Comic Sans MS"/>
                <a:cs typeface="Comic Sans MS"/>
              </a:rPr>
              <a:t>er</a:t>
            </a:r>
            <a:r>
              <a:rPr dirty="0" sz="1000" spc="5">
                <a:latin typeface="Comic Sans MS"/>
                <a:cs typeface="Comic Sans MS"/>
              </a:rPr>
              <a:t> </a:t>
            </a:r>
            <a:r>
              <a:rPr dirty="0" sz="1000" spc="10">
                <a:latin typeface="Comic Sans MS"/>
                <a:cs typeface="Comic Sans MS"/>
              </a:rPr>
              <a:t>a</a:t>
            </a:r>
            <a:r>
              <a:rPr dirty="0" sz="1000" spc="-5">
                <a:latin typeface="Comic Sans MS"/>
                <a:cs typeface="Comic Sans MS"/>
              </a:rPr>
              <a:t>n</a:t>
            </a:r>
            <a:r>
              <a:rPr dirty="0" sz="1000">
                <a:latin typeface="Comic Sans MS"/>
                <a:cs typeface="Comic Sans MS"/>
              </a:rPr>
              <a:t>d</a:t>
            </a:r>
            <a:r>
              <a:rPr dirty="0" sz="1000" spc="-30">
                <a:latin typeface="Comic Sans MS"/>
                <a:cs typeface="Comic Sans MS"/>
              </a:rPr>
              <a:t> </a:t>
            </a:r>
            <a:r>
              <a:rPr dirty="0" sz="1000" spc="-15">
                <a:latin typeface="Comic Sans MS"/>
                <a:cs typeface="Comic Sans MS"/>
              </a:rPr>
              <a:t>s</a:t>
            </a:r>
            <a:r>
              <a:rPr dirty="0" sz="1000" spc="10">
                <a:latin typeface="Comic Sans MS"/>
                <a:cs typeface="Comic Sans MS"/>
              </a:rPr>
              <a:t>a</a:t>
            </a:r>
            <a:r>
              <a:rPr dirty="0" sz="1000">
                <a:latin typeface="Comic Sans MS"/>
                <a:cs typeface="Comic Sans MS"/>
              </a:rPr>
              <a:t>uté</a:t>
            </a:r>
            <a:r>
              <a:rPr dirty="0" sz="1000" spc="-15">
                <a:latin typeface="Comic Sans MS"/>
                <a:cs typeface="Comic Sans MS"/>
              </a:rPr>
              <a:t> </a:t>
            </a:r>
            <a:r>
              <a:rPr dirty="0" sz="1000" spc="-10">
                <a:latin typeface="Comic Sans MS"/>
                <a:cs typeface="Comic Sans MS"/>
              </a:rPr>
              <a:t>f</a:t>
            </a:r>
            <a:r>
              <a:rPr dirty="0" sz="1000">
                <a:latin typeface="Comic Sans MS"/>
                <a:cs typeface="Comic Sans MS"/>
              </a:rPr>
              <a:t>or</a:t>
            </a:r>
            <a:r>
              <a:rPr dirty="0" sz="1000" spc="-20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2</a:t>
            </a:r>
            <a:r>
              <a:rPr dirty="0" sz="1000" spc="20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to</a:t>
            </a:r>
            <a:r>
              <a:rPr dirty="0" sz="1000" spc="-1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3</a:t>
            </a:r>
            <a:r>
              <a:rPr dirty="0" sz="1000" spc="-5">
                <a:latin typeface="Comic Sans MS"/>
                <a:cs typeface="Comic Sans MS"/>
              </a:rPr>
              <a:t> </a:t>
            </a:r>
            <a:r>
              <a:rPr dirty="0" sz="1000" spc="5">
                <a:latin typeface="Comic Sans MS"/>
                <a:cs typeface="Comic Sans MS"/>
              </a:rPr>
              <a:t>m</a:t>
            </a:r>
            <a:r>
              <a:rPr dirty="0" sz="1000">
                <a:latin typeface="Comic Sans MS"/>
                <a:cs typeface="Comic Sans MS"/>
              </a:rPr>
              <a:t>i</a:t>
            </a:r>
            <a:r>
              <a:rPr dirty="0" sz="1000" spc="-5">
                <a:latin typeface="Comic Sans MS"/>
                <a:cs typeface="Comic Sans MS"/>
              </a:rPr>
              <a:t>n</a:t>
            </a:r>
            <a:r>
              <a:rPr dirty="0" sz="1000">
                <a:latin typeface="Comic Sans MS"/>
                <a:cs typeface="Comic Sans MS"/>
              </a:rPr>
              <a:t>ute</a:t>
            </a:r>
            <a:r>
              <a:rPr dirty="0" sz="1000" spc="-15">
                <a:latin typeface="Comic Sans MS"/>
                <a:cs typeface="Comic Sans MS"/>
              </a:rPr>
              <a:t>s</a:t>
            </a:r>
            <a:r>
              <a:rPr dirty="0" sz="100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1000" spc="-1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dirty="0" sz="1000" spc="-20">
                <a:latin typeface="Comic Sans MS"/>
                <a:cs typeface="Comic Sans MS"/>
              </a:rPr>
              <a:t>A</a:t>
            </a:r>
            <a:r>
              <a:rPr dirty="0" sz="1000" spc="5">
                <a:latin typeface="Comic Sans MS"/>
                <a:cs typeface="Comic Sans MS"/>
              </a:rPr>
              <a:t>d</a:t>
            </a:r>
            <a:r>
              <a:rPr dirty="0" sz="1000">
                <a:latin typeface="Comic Sans MS"/>
                <a:cs typeface="Comic Sans MS"/>
              </a:rPr>
              <a:t>d </a:t>
            </a:r>
            <a:r>
              <a:rPr dirty="0" sz="1000" spc="-15">
                <a:latin typeface="Comic Sans MS"/>
                <a:cs typeface="Comic Sans MS"/>
              </a:rPr>
              <a:t>p</a:t>
            </a:r>
            <a:r>
              <a:rPr dirty="0" sz="1000">
                <a:latin typeface="Comic Sans MS"/>
                <a:cs typeface="Comic Sans MS"/>
              </a:rPr>
              <a:t>ee</a:t>
            </a:r>
            <a:r>
              <a:rPr dirty="0" sz="1000" spc="10">
                <a:latin typeface="Comic Sans MS"/>
                <a:cs typeface="Comic Sans MS"/>
              </a:rPr>
              <a:t>l</a:t>
            </a:r>
            <a:r>
              <a:rPr dirty="0" sz="1000">
                <a:latin typeface="Comic Sans MS"/>
                <a:cs typeface="Comic Sans MS"/>
              </a:rPr>
              <a:t>ed</a:t>
            </a:r>
            <a:r>
              <a:rPr dirty="0" sz="1000" spc="-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to</a:t>
            </a:r>
            <a:r>
              <a:rPr dirty="0" sz="1000" spc="5">
                <a:latin typeface="Comic Sans MS"/>
                <a:cs typeface="Comic Sans MS"/>
              </a:rPr>
              <a:t>m</a:t>
            </a:r>
            <a:r>
              <a:rPr dirty="0" sz="1000" spc="10">
                <a:latin typeface="Comic Sans MS"/>
                <a:cs typeface="Comic Sans MS"/>
              </a:rPr>
              <a:t>a</a:t>
            </a:r>
            <a:r>
              <a:rPr dirty="0" sz="1000">
                <a:latin typeface="Comic Sans MS"/>
                <a:cs typeface="Comic Sans MS"/>
              </a:rPr>
              <a:t>toe</a:t>
            </a:r>
            <a:r>
              <a:rPr dirty="0" sz="1000" spc="-15">
                <a:latin typeface="Comic Sans MS"/>
                <a:cs typeface="Comic Sans MS"/>
              </a:rPr>
              <a:t>s</a:t>
            </a:r>
            <a:r>
              <a:rPr dirty="0" sz="1000">
                <a:latin typeface="Comic Sans MS"/>
                <a:cs typeface="Comic Sans MS"/>
              </a:rPr>
              <a:t>,</a:t>
            </a:r>
            <a:r>
              <a:rPr dirty="0" sz="1000" spc="-55">
                <a:latin typeface="Comic Sans MS"/>
                <a:cs typeface="Comic Sans MS"/>
              </a:rPr>
              <a:t> </a:t>
            </a:r>
            <a:r>
              <a:rPr dirty="0" sz="1000" spc="5">
                <a:latin typeface="Comic Sans MS"/>
                <a:cs typeface="Comic Sans MS"/>
              </a:rPr>
              <a:t>c</a:t>
            </a:r>
            <a:r>
              <a:rPr dirty="0" sz="1000">
                <a:latin typeface="Comic Sans MS"/>
                <a:cs typeface="Comic Sans MS"/>
              </a:rPr>
              <a:t>o</a:t>
            </a:r>
            <a:r>
              <a:rPr dirty="0" sz="1000" spc="5">
                <a:latin typeface="Comic Sans MS"/>
                <a:cs typeface="Comic Sans MS"/>
              </a:rPr>
              <a:t>c</a:t>
            </a:r>
            <a:r>
              <a:rPr dirty="0" sz="1000">
                <a:latin typeface="Comic Sans MS"/>
                <a:cs typeface="Comic Sans MS"/>
              </a:rPr>
              <a:t>onut</a:t>
            </a:r>
            <a:r>
              <a:rPr dirty="0" sz="1000" spc="-55">
                <a:latin typeface="Comic Sans MS"/>
                <a:cs typeface="Comic Sans MS"/>
              </a:rPr>
              <a:t> </a:t>
            </a:r>
            <a:r>
              <a:rPr dirty="0" sz="1000" spc="5">
                <a:latin typeface="Comic Sans MS"/>
                <a:cs typeface="Comic Sans MS"/>
              </a:rPr>
              <a:t>m</a:t>
            </a:r>
            <a:r>
              <a:rPr dirty="0" sz="1000">
                <a:latin typeface="Comic Sans MS"/>
                <a:cs typeface="Comic Sans MS"/>
              </a:rPr>
              <a:t>i</a:t>
            </a:r>
            <a:r>
              <a:rPr dirty="0" sz="1000" spc="10">
                <a:latin typeface="Comic Sans MS"/>
                <a:cs typeface="Comic Sans MS"/>
              </a:rPr>
              <a:t>l</a:t>
            </a:r>
            <a:r>
              <a:rPr dirty="0" sz="1000" spc="5">
                <a:latin typeface="Comic Sans MS"/>
                <a:cs typeface="Comic Sans MS"/>
              </a:rPr>
              <a:t>k</a:t>
            </a:r>
            <a:r>
              <a:rPr dirty="0" sz="1000">
                <a:latin typeface="Comic Sans MS"/>
                <a:cs typeface="Comic Sans MS"/>
              </a:rPr>
              <a:t>,</a:t>
            </a:r>
            <a:r>
              <a:rPr dirty="0" sz="1000" spc="-55">
                <a:latin typeface="Comic Sans MS"/>
                <a:cs typeface="Comic Sans MS"/>
              </a:rPr>
              <a:t> </a:t>
            </a:r>
            <a:r>
              <a:rPr dirty="0" sz="1000" spc="-15">
                <a:latin typeface="Comic Sans MS"/>
                <a:cs typeface="Comic Sans MS"/>
              </a:rPr>
              <a:t>s</a:t>
            </a:r>
            <a:r>
              <a:rPr dirty="0" sz="1000" spc="10">
                <a:latin typeface="Comic Sans MS"/>
                <a:cs typeface="Comic Sans MS"/>
              </a:rPr>
              <a:t>al</a:t>
            </a:r>
            <a:r>
              <a:rPr dirty="0" sz="1000">
                <a:latin typeface="Comic Sans MS"/>
                <a:cs typeface="Comic Sans MS"/>
              </a:rPr>
              <a:t>t</a:t>
            </a:r>
            <a:r>
              <a:rPr dirty="0" sz="1000" spc="-35">
                <a:latin typeface="Comic Sans MS"/>
                <a:cs typeface="Comic Sans MS"/>
              </a:rPr>
              <a:t> </a:t>
            </a:r>
            <a:r>
              <a:rPr dirty="0" sz="1000" spc="10">
                <a:latin typeface="Comic Sans MS"/>
                <a:cs typeface="Comic Sans MS"/>
              </a:rPr>
              <a:t>a</a:t>
            </a:r>
            <a:r>
              <a:rPr dirty="0" sz="1000" spc="-5">
                <a:latin typeface="Comic Sans MS"/>
                <a:cs typeface="Comic Sans MS"/>
              </a:rPr>
              <a:t>n</a:t>
            </a:r>
            <a:r>
              <a:rPr dirty="0" sz="1000">
                <a:latin typeface="Comic Sans MS"/>
                <a:cs typeface="Comic Sans MS"/>
              </a:rPr>
              <a:t>d</a:t>
            </a:r>
            <a:r>
              <a:rPr dirty="0" sz="1000" spc="-5">
                <a:latin typeface="Comic Sans MS"/>
                <a:cs typeface="Comic Sans MS"/>
              </a:rPr>
              <a:t> </a:t>
            </a:r>
            <a:r>
              <a:rPr dirty="0" sz="1000" spc="-15">
                <a:latin typeface="Comic Sans MS"/>
                <a:cs typeface="Comic Sans MS"/>
              </a:rPr>
              <a:t>s</a:t>
            </a:r>
            <a:r>
              <a:rPr dirty="0" sz="1000" spc="-10">
                <a:latin typeface="Comic Sans MS"/>
                <a:cs typeface="Comic Sans MS"/>
              </a:rPr>
              <a:t>h</a:t>
            </a:r>
            <a:r>
              <a:rPr dirty="0" sz="1000" spc="-5">
                <a:latin typeface="Comic Sans MS"/>
                <a:cs typeface="Comic Sans MS"/>
              </a:rPr>
              <a:t>r</a:t>
            </a:r>
            <a:r>
              <a:rPr dirty="0" sz="1000">
                <a:latin typeface="Comic Sans MS"/>
                <a:cs typeface="Comic Sans MS"/>
              </a:rPr>
              <a:t>i</a:t>
            </a:r>
            <a:r>
              <a:rPr dirty="0" sz="1000" spc="5">
                <a:latin typeface="Comic Sans MS"/>
                <a:cs typeface="Comic Sans MS"/>
              </a:rPr>
              <a:t>m</a:t>
            </a:r>
            <a:r>
              <a:rPr dirty="0" sz="1000" spc="-15">
                <a:latin typeface="Comic Sans MS"/>
                <a:cs typeface="Comic Sans MS"/>
              </a:rPr>
              <a:t>p</a:t>
            </a:r>
            <a:r>
              <a:rPr dirty="0" sz="100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1000" spc="-1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000" spc="-10">
                <a:latin typeface="Comic Sans MS"/>
                <a:cs typeface="Comic Sans MS"/>
              </a:rPr>
              <a:t>C</a:t>
            </a:r>
            <a:r>
              <a:rPr dirty="0" sz="1000">
                <a:latin typeface="Comic Sans MS"/>
                <a:cs typeface="Comic Sans MS"/>
              </a:rPr>
              <a:t>o</a:t>
            </a:r>
            <a:r>
              <a:rPr dirty="0" sz="1000" spc="-15">
                <a:latin typeface="Comic Sans MS"/>
                <a:cs typeface="Comic Sans MS"/>
              </a:rPr>
              <a:t>v</a:t>
            </a:r>
            <a:r>
              <a:rPr dirty="0" sz="1000">
                <a:latin typeface="Comic Sans MS"/>
                <a:cs typeface="Comic Sans MS"/>
              </a:rPr>
              <a:t>er</a:t>
            </a:r>
            <a:r>
              <a:rPr dirty="0" sz="1000" spc="-15">
                <a:latin typeface="Comic Sans MS"/>
                <a:cs typeface="Comic Sans MS"/>
              </a:rPr>
              <a:t> </a:t>
            </a:r>
            <a:r>
              <a:rPr dirty="0" sz="1000" spc="10">
                <a:latin typeface="Comic Sans MS"/>
                <a:cs typeface="Comic Sans MS"/>
              </a:rPr>
              <a:t>a</a:t>
            </a:r>
            <a:r>
              <a:rPr dirty="0" sz="1000" spc="-5">
                <a:latin typeface="Comic Sans MS"/>
                <a:cs typeface="Comic Sans MS"/>
              </a:rPr>
              <a:t>n</a:t>
            </a:r>
            <a:r>
              <a:rPr dirty="0" sz="1000">
                <a:latin typeface="Comic Sans MS"/>
                <a:cs typeface="Comic Sans MS"/>
              </a:rPr>
              <a:t>d</a:t>
            </a:r>
            <a:r>
              <a:rPr dirty="0" sz="1000" spc="-30">
                <a:latin typeface="Comic Sans MS"/>
                <a:cs typeface="Comic Sans MS"/>
              </a:rPr>
              <a:t> </a:t>
            </a:r>
            <a:r>
              <a:rPr dirty="0" sz="1000" spc="5">
                <a:latin typeface="Comic Sans MS"/>
                <a:cs typeface="Comic Sans MS"/>
              </a:rPr>
              <a:t>c</a:t>
            </a:r>
            <a:r>
              <a:rPr dirty="0" sz="1000">
                <a:latin typeface="Comic Sans MS"/>
                <a:cs typeface="Comic Sans MS"/>
              </a:rPr>
              <a:t>o</a:t>
            </a:r>
            <a:r>
              <a:rPr dirty="0" sz="1000" spc="-5">
                <a:latin typeface="Comic Sans MS"/>
                <a:cs typeface="Comic Sans MS"/>
              </a:rPr>
              <a:t>o</a:t>
            </a:r>
            <a:r>
              <a:rPr dirty="0" sz="1000">
                <a:latin typeface="Comic Sans MS"/>
                <a:cs typeface="Comic Sans MS"/>
              </a:rPr>
              <a:t>k</a:t>
            </a:r>
            <a:r>
              <a:rPr dirty="0" sz="1000" spc="-30">
                <a:latin typeface="Comic Sans MS"/>
                <a:cs typeface="Comic Sans MS"/>
              </a:rPr>
              <a:t> </a:t>
            </a:r>
            <a:r>
              <a:rPr dirty="0" sz="1000" spc="-10">
                <a:latin typeface="Comic Sans MS"/>
                <a:cs typeface="Comic Sans MS"/>
              </a:rPr>
              <a:t>f</a:t>
            </a:r>
            <a:r>
              <a:rPr dirty="0" sz="1000">
                <a:latin typeface="Comic Sans MS"/>
                <a:cs typeface="Comic Sans MS"/>
              </a:rPr>
              <a:t>or</a:t>
            </a:r>
            <a:r>
              <a:rPr dirty="0" sz="1000" spc="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3</a:t>
            </a:r>
            <a:r>
              <a:rPr dirty="0" sz="1000" spc="-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to</a:t>
            </a:r>
            <a:r>
              <a:rPr dirty="0" sz="1000" spc="-1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5</a:t>
            </a:r>
            <a:r>
              <a:rPr dirty="0" sz="1000" spc="-5">
                <a:latin typeface="Comic Sans MS"/>
                <a:cs typeface="Comic Sans MS"/>
              </a:rPr>
              <a:t> </a:t>
            </a:r>
            <a:r>
              <a:rPr dirty="0" sz="1000" spc="5">
                <a:latin typeface="Comic Sans MS"/>
                <a:cs typeface="Comic Sans MS"/>
              </a:rPr>
              <a:t>m</a:t>
            </a:r>
            <a:r>
              <a:rPr dirty="0" sz="1000">
                <a:latin typeface="Comic Sans MS"/>
                <a:cs typeface="Comic Sans MS"/>
              </a:rPr>
              <a:t>i</a:t>
            </a:r>
            <a:r>
              <a:rPr dirty="0" sz="1000" spc="-5">
                <a:latin typeface="Comic Sans MS"/>
                <a:cs typeface="Comic Sans MS"/>
              </a:rPr>
              <a:t>n</a:t>
            </a:r>
            <a:r>
              <a:rPr dirty="0" sz="1000">
                <a:latin typeface="Comic Sans MS"/>
                <a:cs typeface="Comic Sans MS"/>
              </a:rPr>
              <a:t>ute</a:t>
            </a:r>
            <a:r>
              <a:rPr dirty="0" sz="1000" spc="-15">
                <a:latin typeface="Comic Sans MS"/>
                <a:cs typeface="Comic Sans MS"/>
              </a:rPr>
              <a:t>s</a:t>
            </a:r>
            <a:r>
              <a:rPr dirty="0" sz="1000">
                <a:latin typeface="Comic Sans MS"/>
                <a:cs typeface="Comic Sans MS"/>
              </a:rPr>
              <a:t>,</a:t>
            </a:r>
            <a:r>
              <a:rPr dirty="0" sz="1000" spc="-30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u</a:t>
            </a:r>
            <a:r>
              <a:rPr dirty="0" sz="1000" spc="-5">
                <a:latin typeface="Comic Sans MS"/>
                <a:cs typeface="Comic Sans MS"/>
              </a:rPr>
              <a:t>n</a:t>
            </a:r>
            <a:r>
              <a:rPr dirty="0" sz="1000">
                <a:latin typeface="Comic Sans MS"/>
                <a:cs typeface="Comic Sans MS"/>
              </a:rPr>
              <a:t>til</a:t>
            </a:r>
            <a:r>
              <a:rPr dirty="0" sz="1000" spc="-25">
                <a:latin typeface="Comic Sans MS"/>
                <a:cs typeface="Comic Sans MS"/>
              </a:rPr>
              <a:t> </a:t>
            </a:r>
            <a:r>
              <a:rPr dirty="0" sz="1000" spc="-15">
                <a:latin typeface="Comic Sans MS"/>
                <a:cs typeface="Comic Sans MS"/>
              </a:rPr>
              <a:t>s</a:t>
            </a:r>
            <a:r>
              <a:rPr dirty="0" sz="1000" spc="-10">
                <a:latin typeface="Comic Sans MS"/>
                <a:cs typeface="Comic Sans MS"/>
              </a:rPr>
              <a:t>h</a:t>
            </a:r>
            <a:r>
              <a:rPr dirty="0" sz="1000" spc="-5">
                <a:latin typeface="Comic Sans MS"/>
                <a:cs typeface="Comic Sans MS"/>
              </a:rPr>
              <a:t>r</a:t>
            </a:r>
            <a:r>
              <a:rPr dirty="0" sz="1000">
                <a:latin typeface="Comic Sans MS"/>
                <a:cs typeface="Comic Sans MS"/>
              </a:rPr>
              <a:t>i</a:t>
            </a:r>
            <a:r>
              <a:rPr dirty="0" sz="1000" spc="5">
                <a:latin typeface="Comic Sans MS"/>
                <a:cs typeface="Comic Sans MS"/>
              </a:rPr>
              <a:t>m</a:t>
            </a:r>
            <a:r>
              <a:rPr dirty="0" sz="1000">
                <a:latin typeface="Comic Sans MS"/>
                <a:cs typeface="Comic Sans MS"/>
              </a:rPr>
              <a:t>p</a:t>
            </a:r>
            <a:r>
              <a:rPr dirty="0" sz="1000" spc="-50">
                <a:latin typeface="Comic Sans MS"/>
                <a:cs typeface="Comic Sans MS"/>
              </a:rPr>
              <a:t> </a:t>
            </a:r>
            <a:r>
              <a:rPr dirty="0" sz="1000" spc="10">
                <a:latin typeface="Comic Sans MS"/>
                <a:cs typeface="Comic Sans MS"/>
              </a:rPr>
              <a:t>a</a:t>
            </a:r>
            <a:r>
              <a:rPr dirty="0" sz="1000" spc="-5">
                <a:latin typeface="Comic Sans MS"/>
                <a:cs typeface="Comic Sans MS"/>
              </a:rPr>
              <a:t>r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-15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t</a:t>
            </a:r>
            <a:r>
              <a:rPr dirty="0" sz="1000" spc="-10">
                <a:latin typeface="Comic Sans MS"/>
                <a:cs typeface="Comic Sans MS"/>
              </a:rPr>
              <a:t>h</a:t>
            </a:r>
            <a:r>
              <a:rPr dirty="0" sz="1000">
                <a:latin typeface="Comic Sans MS"/>
                <a:cs typeface="Comic Sans MS"/>
              </a:rPr>
              <a:t>o</a:t>
            </a:r>
            <a:r>
              <a:rPr dirty="0" sz="1000" spc="-10">
                <a:latin typeface="Comic Sans MS"/>
                <a:cs typeface="Comic Sans MS"/>
              </a:rPr>
              <a:t>r</a:t>
            </a:r>
            <a:r>
              <a:rPr dirty="0" sz="1000">
                <a:latin typeface="Comic Sans MS"/>
                <a:cs typeface="Comic Sans MS"/>
              </a:rPr>
              <a:t>ou</a:t>
            </a:r>
            <a:r>
              <a:rPr dirty="0" sz="1000" spc="-10">
                <a:latin typeface="Comic Sans MS"/>
                <a:cs typeface="Comic Sans MS"/>
              </a:rPr>
              <a:t>gh</a:t>
            </a:r>
            <a:r>
              <a:rPr dirty="0" sz="1000" spc="10">
                <a:latin typeface="Comic Sans MS"/>
                <a:cs typeface="Comic Sans MS"/>
              </a:rPr>
              <a:t>l</a:t>
            </a:r>
            <a:r>
              <a:rPr dirty="0" sz="1000">
                <a:latin typeface="Comic Sans MS"/>
                <a:cs typeface="Comic Sans MS"/>
              </a:rPr>
              <a:t>y</a:t>
            </a:r>
            <a:r>
              <a:rPr dirty="0" sz="1000" spc="-35">
                <a:latin typeface="Comic Sans MS"/>
                <a:cs typeface="Comic Sans MS"/>
              </a:rPr>
              <a:t> </a:t>
            </a:r>
            <a:r>
              <a:rPr dirty="0" sz="1000" spc="5">
                <a:latin typeface="Comic Sans MS"/>
                <a:cs typeface="Comic Sans MS"/>
              </a:rPr>
              <a:t>c</a:t>
            </a:r>
            <a:r>
              <a:rPr dirty="0" sz="1000">
                <a:latin typeface="Comic Sans MS"/>
                <a:cs typeface="Comic Sans MS"/>
              </a:rPr>
              <a:t>o</a:t>
            </a:r>
            <a:r>
              <a:rPr dirty="0" sz="1000" spc="-5">
                <a:latin typeface="Comic Sans MS"/>
                <a:cs typeface="Comic Sans MS"/>
              </a:rPr>
              <a:t>o</a:t>
            </a:r>
            <a:r>
              <a:rPr dirty="0" sz="1000" spc="5">
                <a:latin typeface="Comic Sans MS"/>
                <a:cs typeface="Comic Sans MS"/>
              </a:rPr>
              <a:t>k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5">
                <a:latin typeface="Comic Sans MS"/>
                <a:cs typeface="Comic Sans MS"/>
              </a:rPr>
              <a:t>d</a:t>
            </a:r>
            <a:r>
              <a:rPr dirty="0" sz="100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1000" spc="-1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dirty="0" sz="1000" spc="-5">
                <a:latin typeface="Comic Sans MS"/>
                <a:cs typeface="Comic Sans MS"/>
              </a:rPr>
              <a:t>St</a:t>
            </a:r>
            <a:r>
              <a:rPr dirty="0" sz="1000" spc="5">
                <a:latin typeface="Comic Sans MS"/>
                <a:cs typeface="Comic Sans MS"/>
              </a:rPr>
              <a:t>i</a:t>
            </a:r>
            <a:r>
              <a:rPr dirty="0" sz="1000">
                <a:latin typeface="Comic Sans MS"/>
                <a:cs typeface="Comic Sans MS"/>
              </a:rPr>
              <a:t>r</a:t>
            </a:r>
            <a:r>
              <a:rPr dirty="0" sz="1000" spc="-40">
                <a:latin typeface="Comic Sans MS"/>
                <a:cs typeface="Comic Sans MS"/>
              </a:rPr>
              <a:t> </a:t>
            </a:r>
            <a:r>
              <a:rPr dirty="0" sz="1000">
                <a:latin typeface="Comic Sans MS"/>
                <a:cs typeface="Comic Sans MS"/>
              </a:rPr>
              <a:t>in</a:t>
            </a:r>
            <a:r>
              <a:rPr dirty="0" sz="1000" spc="-15">
                <a:latin typeface="Comic Sans MS"/>
                <a:cs typeface="Comic Sans MS"/>
              </a:rPr>
              <a:t> </a:t>
            </a:r>
            <a:r>
              <a:rPr dirty="0" sz="1000" spc="-10">
                <a:latin typeface="Comic Sans MS"/>
                <a:cs typeface="Comic Sans MS"/>
              </a:rPr>
              <a:t>f</a:t>
            </a:r>
            <a:r>
              <a:rPr dirty="0" sz="1000" spc="-5">
                <a:latin typeface="Comic Sans MS"/>
                <a:cs typeface="Comic Sans MS"/>
              </a:rPr>
              <a:t>r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-15">
                <a:latin typeface="Comic Sans MS"/>
                <a:cs typeface="Comic Sans MS"/>
              </a:rPr>
              <a:t>s</a:t>
            </a:r>
            <a:r>
              <a:rPr dirty="0" sz="1000">
                <a:latin typeface="Comic Sans MS"/>
                <a:cs typeface="Comic Sans MS"/>
              </a:rPr>
              <a:t>h</a:t>
            </a:r>
            <a:r>
              <a:rPr dirty="0" sz="1000" spc="5">
                <a:latin typeface="Comic Sans MS"/>
                <a:cs typeface="Comic Sans MS"/>
              </a:rPr>
              <a:t> m</a:t>
            </a:r>
            <a:r>
              <a:rPr dirty="0" sz="1000">
                <a:latin typeface="Comic Sans MS"/>
                <a:cs typeface="Comic Sans MS"/>
              </a:rPr>
              <a:t>i</a:t>
            </a:r>
            <a:r>
              <a:rPr dirty="0" sz="1000" spc="-5">
                <a:latin typeface="Comic Sans MS"/>
                <a:cs typeface="Comic Sans MS"/>
              </a:rPr>
              <a:t>n</a:t>
            </a:r>
            <a:r>
              <a:rPr dirty="0" sz="1000" spc="10">
                <a:latin typeface="Comic Sans MS"/>
                <a:cs typeface="Comic Sans MS"/>
              </a:rPr>
              <a:t>c</a:t>
            </a:r>
            <a:r>
              <a:rPr dirty="0" sz="1000">
                <a:latin typeface="Comic Sans MS"/>
                <a:cs typeface="Comic Sans MS"/>
              </a:rPr>
              <a:t>ed</a:t>
            </a:r>
            <a:r>
              <a:rPr dirty="0" sz="1000" spc="-55">
                <a:latin typeface="Comic Sans MS"/>
                <a:cs typeface="Comic Sans MS"/>
              </a:rPr>
              <a:t> </a:t>
            </a:r>
            <a:r>
              <a:rPr dirty="0" sz="1000" spc="5">
                <a:latin typeface="Comic Sans MS"/>
                <a:cs typeface="Comic Sans MS"/>
              </a:rPr>
              <a:t>c</a:t>
            </a:r>
            <a:r>
              <a:rPr dirty="0" sz="1000">
                <a:latin typeface="Comic Sans MS"/>
                <a:cs typeface="Comic Sans MS"/>
              </a:rPr>
              <a:t>i</a:t>
            </a:r>
            <a:r>
              <a:rPr dirty="0" sz="1000" spc="10">
                <a:latin typeface="Comic Sans MS"/>
                <a:cs typeface="Comic Sans MS"/>
              </a:rPr>
              <a:t>la</a:t>
            </a:r>
            <a:r>
              <a:rPr dirty="0" sz="1000" spc="-5">
                <a:latin typeface="Comic Sans MS"/>
                <a:cs typeface="Comic Sans MS"/>
              </a:rPr>
              <a:t>n</a:t>
            </a:r>
            <a:r>
              <a:rPr dirty="0" sz="1000">
                <a:latin typeface="Comic Sans MS"/>
                <a:cs typeface="Comic Sans MS"/>
              </a:rPr>
              <a:t>t</a:t>
            </a:r>
            <a:r>
              <a:rPr dirty="0" sz="1000" spc="-5">
                <a:latin typeface="Comic Sans MS"/>
                <a:cs typeface="Comic Sans MS"/>
              </a:rPr>
              <a:t>r</a:t>
            </a:r>
            <a:r>
              <a:rPr dirty="0" sz="1000">
                <a:latin typeface="Comic Sans MS"/>
                <a:cs typeface="Comic Sans MS"/>
              </a:rPr>
              <a:t>o</a:t>
            </a:r>
            <a:r>
              <a:rPr dirty="0" sz="1000" spc="-90">
                <a:latin typeface="Comic Sans MS"/>
                <a:cs typeface="Comic Sans MS"/>
              </a:rPr>
              <a:t> </a:t>
            </a:r>
            <a:r>
              <a:rPr dirty="0" sz="1000" spc="-5">
                <a:latin typeface="Comic Sans MS"/>
                <a:cs typeface="Comic Sans MS"/>
              </a:rPr>
              <a:t>j</a:t>
            </a:r>
            <a:r>
              <a:rPr dirty="0" sz="1000" spc="5">
                <a:latin typeface="Comic Sans MS"/>
                <a:cs typeface="Comic Sans MS"/>
              </a:rPr>
              <a:t>u</a:t>
            </a:r>
            <a:r>
              <a:rPr dirty="0" sz="1000" spc="-15">
                <a:latin typeface="Comic Sans MS"/>
                <a:cs typeface="Comic Sans MS"/>
              </a:rPr>
              <a:t>s</a:t>
            </a:r>
            <a:r>
              <a:rPr dirty="0" sz="1000">
                <a:latin typeface="Comic Sans MS"/>
                <a:cs typeface="Comic Sans MS"/>
              </a:rPr>
              <a:t>t</a:t>
            </a:r>
            <a:r>
              <a:rPr dirty="0" sz="1000" spc="-10">
                <a:latin typeface="Comic Sans MS"/>
                <a:cs typeface="Comic Sans MS"/>
              </a:rPr>
              <a:t> </a:t>
            </a:r>
            <a:r>
              <a:rPr dirty="0" sz="1000" spc="-5">
                <a:latin typeface="Comic Sans MS"/>
                <a:cs typeface="Comic Sans MS"/>
              </a:rPr>
              <a:t>be</a:t>
            </a:r>
            <a:r>
              <a:rPr dirty="0" sz="1000" spc="-10">
                <a:latin typeface="Comic Sans MS"/>
                <a:cs typeface="Comic Sans MS"/>
              </a:rPr>
              <a:t>f</a:t>
            </a:r>
            <a:r>
              <a:rPr dirty="0" sz="1000">
                <a:latin typeface="Comic Sans MS"/>
                <a:cs typeface="Comic Sans MS"/>
              </a:rPr>
              <a:t>o</a:t>
            </a:r>
            <a:r>
              <a:rPr dirty="0" sz="1000" spc="-10">
                <a:latin typeface="Comic Sans MS"/>
                <a:cs typeface="Comic Sans MS"/>
              </a:rPr>
              <a:t>r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-15">
                <a:latin typeface="Comic Sans MS"/>
                <a:cs typeface="Comic Sans MS"/>
              </a:rPr>
              <a:t> s</a:t>
            </a:r>
            <a:r>
              <a:rPr dirty="0" sz="1000">
                <a:latin typeface="Comic Sans MS"/>
                <a:cs typeface="Comic Sans MS"/>
              </a:rPr>
              <a:t>e</a:t>
            </a:r>
            <a:r>
              <a:rPr dirty="0" sz="1000" spc="-5">
                <a:latin typeface="Comic Sans MS"/>
                <a:cs typeface="Comic Sans MS"/>
              </a:rPr>
              <a:t>r</a:t>
            </a:r>
            <a:r>
              <a:rPr dirty="0" sz="1000" spc="-15">
                <a:latin typeface="Comic Sans MS"/>
                <a:cs typeface="Comic Sans MS"/>
              </a:rPr>
              <a:t>v</a:t>
            </a:r>
            <a:r>
              <a:rPr dirty="0" sz="1000">
                <a:latin typeface="Comic Sans MS"/>
                <a:cs typeface="Comic Sans MS"/>
              </a:rPr>
              <a:t>i</a:t>
            </a:r>
            <a:r>
              <a:rPr dirty="0" sz="1000" spc="-5">
                <a:latin typeface="Comic Sans MS"/>
                <a:cs typeface="Comic Sans MS"/>
              </a:rPr>
              <a:t>n</a:t>
            </a:r>
            <a:r>
              <a:rPr dirty="0" sz="1000" spc="-10">
                <a:latin typeface="Comic Sans MS"/>
                <a:cs typeface="Comic Sans MS"/>
              </a:rPr>
              <a:t>g</a:t>
            </a:r>
            <a:r>
              <a:rPr dirty="0" sz="100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858000"/>
            <a:ext cx="7772400" cy="7406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922526" y="8021449"/>
            <a:ext cx="4101465" cy="11290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6985">
              <a:lnSpc>
                <a:spcPct val="130000"/>
              </a:lnSpc>
            </a:pP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Did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dirty="0" sz="1200" spc="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k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4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200" spc="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10">
                <a:solidFill>
                  <a:srgbClr val="585858"/>
                </a:solidFill>
                <a:latin typeface="Comic Sans MS"/>
                <a:cs typeface="Comic Sans MS"/>
              </a:rPr>
              <a:t>12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8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yp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2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hrim</a:t>
            </a:r>
            <a:r>
              <a:rPr dirty="0" sz="1200" spc="25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?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os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ut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6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in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ut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he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es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hrim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200" spc="5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200" spc="15">
                <a:solidFill>
                  <a:srgbClr val="585858"/>
                </a:solidFill>
                <a:latin typeface="Comic Sans MS"/>
                <a:cs typeface="Comic Sans MS"/>
              </a:rPr>
              <a:t> w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-3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200" spc="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10">
                <a:solidFill>
                  <a:srgbClr val="585858"/>
                </a:solidFill>
                <a:latin typeface="Comic Sans MS"/>
                <a:cs typeface="Comic Sans MS"/>
              </a:rPr>
              <a:t>1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6</a:t>
            </a:r>
            <a:r>
              <a:rPr dirty="0" sz="12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in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1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!</a:t>
            </a:r>
            <a:endParaRPr sz="12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hrimp</a:t>
            </a:r>
            <a:r>
              <a:rPr dirty="0" sz="1200" spc="-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2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ca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ri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,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ut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hi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200" spc="-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15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on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ta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in</a:t>
            </a:r>
            <a:endParaRPr sz="12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200">
                <a:solidFill>
                  <a:srgbClr val="585858"/>
                </a:solidFill>
                <a:latin typeface="Comic Sans MS"/>
                <a:cs typeface="Comic Sans MS"/>
              </a:rPr>
              <a:t>al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hy</a:t>
            </a:r>
            <a:r>
              <a:rPr dirty="0" sz="1200" spc="-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200" spc="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200" spc="-2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200" spc="-5">
                <a:solidFill>
                  <a:srgbClr val="585858"/>
                </a:solidFill>
                <a:latin typeface="Comic Sans MS"/>
                <a:cs typeface="Comic Sans MS"/>
              </a:rPr>
              <a:t>!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81632" y="9669470"/>
            <a:ext cx="4007485" cy="1600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C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o</a:t>
            </a:r>
            <a:r>
              <a:rPr dirty="0" sz="1050" spc="10">
                <a:solidFill>
                  <a:srgbClr val="7E7E7E"/>
                </a:solidFill>
                <a:latin typeface="Arial"/>
                <a:cs typeface="Arial"/>
              </a:rPr>
              <a:t>p</a:t>
            </a:r>
            <a:r>
              <a:rPr dirty="0" sz="1050" spc="-30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dirty="0" sz="1050" spc="1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201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5</a:t>
            </a:r>
            <a:r>
              <a:rPr dirty="0" sz="1050" spc="3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4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K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u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dirty="0" sz="1050" spc="1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A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ll Ri</a:t>
            </a:r>
            <a:r>
              <a:rPr dirty="0" sz="1050" spc="1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dirty="0" sz="1050" spc="20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dirty="0" sz="1050" spc="-2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dirty="0" sz="1050" spc="-2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2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ww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w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.f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i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t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4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ki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d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z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.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u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s</a:t>
            </a:r>
            <a:endParaRPr sz="10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2638" y="1370277"/>
            <a:ext cx="2287270" cy="3797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48800"/>
              </a:lnSpc>
            </a:pPr>
            <a:r>
              <a:rPr dirty="0" sz="1000">
                <a:latin typeface="Idolwild"/>
                <a:cs typeface="Idolwild"/>
              </a:rPr>
              <a:t>Serving</a:t>
            </a:r>
            <a:r>
              <a:rPr dirty="0" sz="1000" spc="-40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Size</a:t>
            </a:r>
            <a:r>
              <a:rPr dirty="0" sz="1000" spc="-3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for</a:t>
            </a:r>
            <a:r>
              <a:rPr dirty="0" sz="1000" spc="-2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1500</a:t>
            </a:r>
            <a:r>
              <a:rPr dirty="0" sz="1000" spc="-3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calories/day</a:t>
            </a:r>
            <a:r>
              <a:rPr dirty="0" sz="1000" spc="-10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Plan</a:t>
            </a:r>
            <a:r>
              <a:rPr dirty="0" sz="1000">
                <a:latin typeface="Idolwild"/>
                <a:cs typeface="Idolwild"/>
              </a:rPr>
              <a:t> Total</a:t>
            </a:r>
            <a:r>
              <a:rPr dirty="0" sz="1000" spc="-30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Calories</a:t>
            </a:r>
            <a:r>
              <a:rPr dirty="0" sz="1000" spc="-4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in</a:t>
            </a:r>
            <a:r>
              <a:rPr dirty="0" sz="1000" spc="-1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this</a:t>
            </a:r>
            <a:r>
              <a:rPr dirty="0" sz="1000" spc="-20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Meal:</a:t>
            </a:r>
            <a:r>
              <a:rPr dirty="0" sz="1000" spc="-15">
                <a:latin typeface="Idolwild"/>
                <a:cs typeface="Idolwild"/>
              </a:rPr>
              <a:t> </a:t>
            </a:r>
            <a:r>
              <a:rPr dirty="0" sz="1000" spc="-5">
                <a:latin typeface="Idolwild"/>
                <a:cs typeface="Idolwild"/>
              </a:rPr>
              <a:t>51</a:t>
            </a:r>
            <a:r>
              <a:rPr dirty="0" sz="1000">
                <a:latin typeface="Idolwild"/>
                <a:cs typeface="Idolwild"/>
              </a:rPr>
              <a:t>2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10103" y="1586938"/>
            <a:ext cx="192151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>
                <a:latin typeface="Idolwild"/>
                <a:cs typeface="Idolwild"/>
              </a:rPr>
              <a:t>Preparation</a:t>
            </a:r>
            <a:r>
              <a:rPr dirty="0" sz="1000" spc="-6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Key:</a:t>
            </a:r>
            <a:r>
              <a:rPr dirty="0" sz="1000" spc="-20">
                <a:latin typeface="Idolwild"/>
                <a:cs typeface="Idolwild"/>
              </a:rPr>
              <a:t> </a:t>
            </a:r>
            <a:r>
              <a:rPr dirty="0" sz="1000">
                <a:solidFill>
                  <a:srgbClr val="00FF00"/>
                </a:solidFill>
                <a:latin typeface="Idolwild"/>
                <a:cs typeface="Idolwild"/>
              </a:rPr>
              <a:t>*Kids</a:t>
            </a:r>
            <a:r>
              <a:rPr dirty="0" sz="1000" spc="-15">
                <a:solidFill>
                  <a:srgbClr val="00FF00"/>
                </a:solidFill>
                <a:latin typeface="Idolwild"/>
                <a:cs typeface="Idolwild"/>
              </a:rPr>
              <a:t> </a:t>
            </a:r>
            <a:r>
              <a:rPr dirty="0" sz="1000">
                <a:solidFill>
                  <a:srgbClr val="FF0000"/>
                </a:solidFill>
                <a:latin typeface="Idolwild"/>
                <a:cs typeface="Idolwild"/>
              </a:rPr>
              <a:t>**Parents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300215" y="7973568"/>
            <a:ext cx="1283208" cy="156057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700015" y="2868167"/>
            <a:ext cx="2752343" cy="179527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65175" y="7729728"/>
            <a:ext cx="1578864" cy="216103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Andrew Keser</dc:creator>
  <dc:title>PowerPoint Presentation</dc:title>
  <dcterms:created xsi:type="dcterms:W3CDTF">2015-10-05T15:56:42Z</dcterms:created>
  <dcterms:modified xsi:type="dcterms:W3CDTF">2015-10-05T15:56:42Z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2015-02-18T00:00:00Z</vt:filetime>
  </property>
  <property fmtid="{D5CDD505-2E9C-101B-9397-08002B2CF9AE}" pid="3" name="LastSaved">
    <vt:filetime>2015-10-05T00:00:00Z</vt:filetime>
  </property>
</Properties>
</file>