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0" y="0"/>
            <a:ext cx="7748679" cy="1003467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hyperlink" Target="http://www.fit4kidz.us/" TargetMode="External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1798" y="1985853"/>
            <a:ext cx="3296285" cy="330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Shrimp</a:t>
            </a:r>
            <a:r>
              <a:rPr dirty="0" sz="2400" spc="3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and</a:t>
            </a:r>
            <a:r>
              <a:rPr dirty="0" sz="2400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5" b="1">
                <a:solidFill>
                  <a:srgbClr val="585858"/>
                </a:solidFill>
                <a:latin typeface="Idolwild"/>
                <a:cs typeface="Idolwild"/>
              </a:rPr>
              <a:t>Peas</a:t>
            </a:r>
            <a:r>
              <a:rPr dirty="0" sz="2400" spc="-5" b="1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dirty="0" sz="2400" spc="-10" b="1">
                <a:solidFill>
                  <a:srgbClr val="585858"/>
                </a:solidFill>
                <a:latin typeface="Idolwild"/>
                <a:cs typeface="Idolwild"/>
              </a:rPr>
              <a:t>Please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3448" y="2518058"/>
            <a:ext cx="2326640" cy="13608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R="88265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100330">
              <a:lnSpc>
                <a:spcPct val="100000"/>
              </a:lnSpc>
              <a:spcBef>
                <a:spcPts val="30"/>
              </a:spcBef>
            </a:pP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hrimp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- 5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oz</a:t>
            </a:r>
            <a:endParaRPr sz="1200">
              <a:latin typeface="Comic Sans MS"/>
              <a:cs typeface="Comic Sans MS"/>
            </a:endParaRPr>
          </a:p>
          <a:p>
            <a:pPr marL="100330">
              <a:lnSpc>
                <a:spcPct val="100000"/>
              </a:lnSpc>
            </a:pPr>
            <a:r>
              <a:rPr dirty="0" sz="1200" spc="10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o</a:t>
            </a:r>
            <a:r>
              <a:rPr dirty="0" sz="1200" spc="15">
                <a:latin typeface="Comic Sans MS"/>
                <a:cs typeface="Comic Sans MS"/>
              </a:rPr>
              <a:t>w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ri</a:t>
            </a:r>
            <a:r>
              <a:rPr dirty="0" sz="1200" spc="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2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4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endParaRPr sz="1200">
              <a:latin typeface="Comic Sans MS"/>
              <a:cs typeface="Comic Sans MS"/>
            </a:endParaRPr>
          </a:p>
          <a:p>
            <a:pPr marL="100330" marR="5080">
              <a:lnSpc>
                <a:spcPct val="100000"/>
              </a:lnSpc>
            </a:pPr>
            <a:r>
              <a:rPr dirty="0" sz="1200" spc="-10">
                <a:latin typeface="Comic Sans MS"/>
                <a:cs typeface="Comic Sans MS"/>
              </a:rPr>
              <a:t>Chick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b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ui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-3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15">
                <a:latin typeface="Comic Sans MS"/>
                <a:cs typeface="Comic Sans MS"/>
              </a:rPr>
              <a:t>w</a:t>
            </a:r>
            <a:r>
              <a:rPr dirty="0" sz="1200" spc="-10">
                <a:latin typeface="Comic Sans MS"/>
                <a:cs typeface="Comic Sans MS"/>
              </a:rPr>
              <a:t>d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>
                <a:latin typeface="Comic Sans MS"/>
                <a:cs typeface="Comic Sans MS"/>
              </a:rPr>
              <a:t>r</a:t>
            </a:r>
            <a:r>
              <a:rPr dirty="0" sz="1200" spc="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20">
                <a:latin typeface="Comic Sans MS"/>
                <a:cs typeface="Comic Sans MS"/>
              </a:rPr>
              <a:t>w</a:t>
            </a:r>
            <a:r>
              <a:rPr dirty="0" sz="1200" spc="20">
                <a:latin typeface="Comic Sans MS"/>
                <a:cs typeface="Comic Sans MS"/>
              </a:rPr>
              <a:t>-</a:t>
            </a:r>
            <a:r>
              <a:rPr dirty="0" sz="1200" spc="-20">
                <a:latin typeface="Comic Sans MS"/>
                <a:cs typeface="Comic Sans MS"/>
              </a:rPr>
              <a:t>so</a:t>
            </a:r>
            <a:r>
              <a:rPr dirty="0" sz="1200" spc="-10">
                <a:latin typeface="Comic Sans MS"/>
                <a:cs typeface="Comic Sans MS"/>
              </a:rPr>
              <a:t>d</a:t>
            </a:r>
            <a:r>
              <a:rPr dirty="0" sz="1200" spc="-5">
                <a:latin typeface="Comic Sans MS"/>
                <a:cs typeface="Comic Sans MS"/>
              </a:rPr>
              <a:t>iu</a:t>
            </a:r>
            <a:r>
              <a:rPr dirty="0" sz="1200">
                <a:latin typeface="Comic Sans MS"/>
                <a:cs typeface="Comic Sans MS"/>
              </a:rPr>
              <a:t>m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so</a:t>
            </a:r>
            <a:r>
              <a:rPr dirty="0" sz="1200" spc="-10">
                <a:latin typeface="Comic Sans MS"/>
                <a:cs typeface="Comic Sans MS"/>
              </a:rPr>
              <a:t>y</a:t>
            </a:r>
            <a:r>
              <a:rPr dirty="0" sz="1200" spc="2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10">
                <a:latin typeface="Comic Sans MS"/>
                <a:cs typeface="Comic Sans MS"/>
              </a:rPr>
              <a:t>u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2</a:t>
            </a:r>
            <a:r>
              <a:rPr dirty="0" sz="1200" spc="10">
                <a:latin typeface="Comic Sans MS"/>
                <a:cs typeface="Comic Sans MS"/>
              </a:rPr>
              <a:t> t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r>
              <a:rPr dirty="0" sz="1200" spc="-10">
                <a:latin typeface="Comic Sans MS"/>
                <a:cs typeface="Comic Sans MS"/>
              </a:rPr>
              <a:t> C</a:t>
            </a:r>
            <a:r>
              <a:rPr dirty="0" sz="1200" spc="-25">
                <a:latin typeface="Comic Sans MS"/>
                <a:cs typeface="Comic Sans MS"/>
              </a:rPr>
              <a:t>o</a:t>
            </a:r>
            <a:r>
              <a:rPr dirty="0" sz="1200" spc="-5">
                <a:latin typeface="Comic Sans MS"/>
                <a:cs typeface="Comic Sans MS"/>
              </a:rPr>
              <a:t>rn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5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h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t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10">
                <a:latin typeface="Comic Sans MS"/>
                <a:cs typeface="Comic Sans MS"/>
              </a:rPr>
              <a:t>p</a:t>
            </a:r>
            <a:endParaRPr sz="1200">
              <a:latin typeface="Comic Sans MS"/>
              <a:cs typeface="Comic Sans MS"/>
            </a:endParaRPr>
          </a:p>
          <a:p>
            <a:pPr marL="100330">
              <a:lnSpc>
                <a:spcPct val="100000"/>
              </a:lnSpc>
            </a:pP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 spc="5">
                <a:latin typeface="Comic Sans MS"/>
                <a:cs typeface="Comic Sans MS"/>
              </a:rPr>
              <a:t>g</a:t>
            </a:r>
            <a:r>
              <a:rPr dirty="0" sz="1200" spc="-10">
                <a:latin typeface="Comic Sans MS"/>
                <a:cs typeface="Comic Sans MS"/>
              </a:rPr>
              <a:t>ht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s</a:t>
            </a:r>
            <a:r>
              <a:rPr dirty="0" sz="1200" spc="-5">
                <a:latin typeface="Comic Sans MS"/>
                <a:cs typeface="Comic Sans MS"/>
              </a:rPr>
              <a:t>p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>
                <a:latin typeface="Comic Sans MS"/>
                <a:cs typeface="Comic Sans MS"/>
              </a:rPr>
              <a:t>d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½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tb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14625" y="2785633"/>
            <a:ext cx="2061845" cy="109283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57785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Gr</a:t>
            </a:r>
            <a:r>
              <a:rPr dirty="0" sz="1200" spc="-15">
                <a:latin typeface="Comic Sans MS"/>
                <a:cs typeface="Comic Sans MS"/>
              </a:rPr>
              <a:t>ee</a:t>
            </a:r>
            <a:r>
              <a:rPr dirty="0" sz="1200">
                <a:latin typeface="Comic Sans MS"/>
                <a:cs typeface="Comic Sans MS"/>
              </a:rPr>
              <a:t>n</a:t>
            </a:r>
            <a:r>
              <a:rPr dirty="0" sz="1200" spc="1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p</a:t>
            </a:r>
            <a:r>
              <a:rPr dirty="0" sz="1200" spc="-15">
                <a:latin typeface="Comic Sans MS"/>
                <a:cs typeface="Comic Sans MS"/>
              </a:rPr>
              <a:t>e</a:t>
            </a:r>
            <a:r>
              <a:rPr dirty="0" sz="1200" spc="5">
                <a:latin typeface="Comic Sans MS"/>
                <a:cs typeface="Comic Sans MS"/>
              </a:rPr>
              <a:t>a</a:t>
            </a:r>
            <a:r>
              <a:rPr dirty="0" sz="1200">
                <a:latin typeface="Comic Sans MS"/>
                <a:cs typeface="Comic Sans MS"/>
              </a:rPr>
              <a:t>s</a:t>
            </a:r>
            <a:r>
              <a:rPr dirty="0" sz="1200" spc="20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-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1/</a:t>
            </a:r>
            <a:r>
              <a:rPr dirty="0" sz="1200">
                <a:latin typeface="Comic Sans MS"/>
                <a:cs typeface="Comic Sans MS"/>
              </a:rPr>
              <a:t>3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c</a:t>
            </a:r>
            <a:r>
              <a:rPr dirty="0" sz="1200">
                <a:latin typeface="Comic Sans MS"/>
                <a:cs typeface="Comic Sans MS"/>
              </a:rPr>
              <a:t>up</a:t>
            </a:r>
            <a:endParaRPr sz="12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200">
                <a:latin typeface="Comic Sans MS"/>
                <a:cs typeface="Comic Sans MS"/>
              </a:rPr>
              <a:t>Pi</a:t>
            </a:r>
            <a:r>
              <a:rPr dirty="0" sz="1200" spc="-10">
                <a:latin typeface="Comic Sans MS"/>
                <a:cs typeface="Comic Sans MS"/>
              </a:rPr>
              <a:t>n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appl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rin</a:t>
            </a:r>
            <a:r>
              <a:rPr dirty="0" sz="1200" spc="5">
                <a:latin typeface="Comic Sans MS"/>
                <a:cs typeface="Comic Sans MS"/>
              </a:rPr>
              <a:t>g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>
                <a:latin typeface="Comic Sans MS"/>
                <a:cs typeface="Comic Sans MS"/>
              </a:rPr>
              <a:t>1</a:t>
            </a:r>
            <a:endParaRPr sz="1200">
              <a:latin typeface="Comic Sans MS"/>
              <a:cs typeface="Comic Sans MS"/>
            </a:endParaRPr>
          </a:p>
          <a:p>
            <a:pPr marL="12700" marR="5080" indent="45720">
              <a:lnSpc>
                <a:spcPct val="100000"/>
              </a:lnSpc>
            </a:pP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i</a:t>
            </a:r>
            <a:r>
              <a:rPr dirty="0" sz="1200" spc="5">
                <a:latin typeface="Comic Sans MS"/>
                <a:cs typeface="Comic Sans MS"/>
              </a:rPr>
              <a:t>g</a:t>
            </a:r>
            <a:r>
              <a:rPr dirty="0" sz="1200" spc="-10">
                <a:latin typeface="Comic Sans MS"/>
                <a:cs typeface="Comic Sans MS"/>
              </a:rPr>
              <a:t>ht</a:t>
            </a:r>
            <a:r>
              <a:rPr dirty="0" sz="1200" spc="-1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10">
                <a:latin typeface="Comic Sans MS"/>
                <a:cs typeface="Comic Sans MS"/>
              </a:rPr>
              <a:t>m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h</a:t>
            </a:r>
            <a:r>
              <a:rPr dirty="0" sz="1200" spc="-20">
                <a:latin typeface="Comic Sans MS"/>
                <a:cs typeface="Comic Sans MS"/>
              </a:rPr>
              <a:t>ees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5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1</a:t>
            </a:r>
            <a:r>
              <a:rPr dirty="0" sz="1200" spc="-10">
                <a:latin typeface="Comic Sans MS"/>
                <a:cs typeface="Comic Sans MS"/>
              </a:rPr>
              <a:t>¼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T</a:t>
            </a:r>
            <a:r>
              <a:rPr dirty="0" sz="1200" spc="-5">
                <a:latin typeface="Comic Sans MS"/>
                <a:cs typeface="Comic Sans MS"/>
              </a:rPr>
              <a:t>b</a:t>
            </a:r>
            <a:r>
              <a:rPr dirty="0" sz="1200" spc="-5">
                <a:latin typeface="Comic Sans MS"/>
                <a:cs typeface="Comic Sans MS"/>
              </a:rPr>
              <a:t>l</a:t>
            </a:r>
            <a:r>
              <a:rPr dirty="0" sz="1200" spc="-5">
                <a:latin typeface="Comic Sans MS"/>
                <a:cs typeface="Comic Sans MS"/>
              </a:rPr>
              <a:t> </a:t>
            </a:r>
            <a:r>
              <a:rPr dirty="0" sz="1200" spc="5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kim mi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>
                <a:latin typeface="Comic Sans MS"/>
                <a:cs typeface="Comic Sans MS"/>
              </a:rPr>
              <a:t>k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-</a:t>
            </a:r>
            <a:r>
              <a:rPr dirty="0" sz="1200" spc="5">
                <a:latin typeface="Comic Sans MS"/>
                <a:cs typeface="Comic Sans MS"/>
              </a:rPr>
              <a:t> </a:t>
            </a:r>
            <a:r>
              <a:rPr dirty="0" sz="1200" spc="10">
                <a:latin typeface="Comic Sans MS"/>
                <a:cs typeface="Comic Sans MS"/>
              </a:rPr>
              <a:t>3</a:t>
            </a:r>
            <a:r>
              <a:rPr dirty="0" sz="1200" spc="-5">
                <a:latin typeface="Comic Sans MS"/>
                <a:cs typeface="Comic Sans MS"/>
              </a:rPr>
              <a:t>/</a:t>
            </a:r>
            <a:r>
              <a:rPr dirty="0" sz="1200">
                <a:latin typeface="Comic Sans MS"/>
                <a:cs typeface="Comic Sans MS"/>
              </a:rPr>
              <a:t>4</a:t>
            </a:r>
            <a:r>
              <a:rPr dirty="0" sz="1200" spc="-10">
                <a:latin typeface="Comic Sans MS"/>
                <a:cs typeface="Comic Sans MS"/>
              </a:rPr>
              <a:t> </a:t>
            </a:r>
            <a:r>
              <a:rPr dirty="0" sz="1200" spc="-5">
                <a:latin typeface="Comic Sans MS"/>
                <a:cs typeface="Comic Sans MS"/>
              </a:rPr>
              <a:t>c</a:t>
            </a:r>
            <a:r>
              <a:rPr dirty="0" sz="1200" spc="-10">
                <a:latin typeface="Comic Sans MS"/>
                <a:cs typeface="Comic Sans MS"/>
              </a:rPr>
              <a:t>up</a:t>
            </a:r>
            <a:endParaRPr sz="1200">
              <a:latin typeface="Comic Sans MS"/>
              <a:cs typeface="Comic Sans MS"/>
            </a:endParaRPr>
          </a:p>
          <a:p>
            <a:pPr marL="12700" marR="1107440">
              <a:lnSpc>
                <a:spcPct val="100000"/>
              </a:lnSpc>
            </a:pPr>
            <a:r>
              <a:rPr dirty="0" sz="1200" spc="-10">
                <a:latin typeface="Comic Sans MS"/>
                <a:cs typeface="Comic Sans MS"/>
              </a:rPr>
              <a:t>G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5">
                <a:latin typeface="Comic Sans MS"/>
                <a:cs typeface="Comic Sans MS"/>
              </a:rPr>
              <a:t>l</a:t>
            </a:r>
            <a:r>
              <a:rPr dirty="0" sz="1200" spc="-10">
                <a:latin typeface="Comic Sans MS"/>
                <a:cs typeface="Comic Sans MS"/>
              </a:rPr>
              <a:t>i</a:t>
            </a:r>
            <a:r>
              <a:rPr dirty="0" sz="1200" spc="-10">
                <a:latin typeface="Comic Sans MS"/>
                <a:cs typeface="Comic Sans MS"/>
              </a:rPr>
              <a:t>c</a:t>
            </a:r>
            <a:r>
              <a:rPr dirty="0" sz="1200" spc="-20">
                <a:latin typeface="Comic Sans MS"/>
                <a:cs typeface="Comic Sans MS"/>
              </a:rPr>
              <a:t> </a:t>
            </a:r>
            <a:r>
              <a:rPr dirty="0" sz="1200" spc="-10">
                <a:latin typeface="Comic Sans MS"/>
                <a:cs typeface="Comic Sans MS"/>
              </a:rPr>
              <a:t>Cl</a:t>
            </a:r>
            <a:r>
              <a:rPr dirty="0" sz="1200" spc="-20">
                <a:latin typeface="Comic Sans MS"/>
                <a:cs typeface="Comic Sans MS"/>
              </a:rPr>
              <a:t>o</a:t>
            </a:r>
            <a:r>
              <a:rPr dirty="0" sz="1200" spc="-10">
                <a:latin typeface="Comic Sans MS"/>
                <a:cs typeface="Comic Sans MS"/>
              </a:rPr>
              <a:t>v</a:t>
            </a:r>
            <a:r>
              <a:rPr dirty="0" sz="1200" spc="-10">
                <a:latin typeface="Comic Sans MS"/>
                <a:cs typeface="Comic Sans MS"/>
              </a:rPr>
              <a:t>e</a:t>
            </a:r>
            <a:r>
              <a:rPr dirty="0" sz="1200" spc="-5">
                <a:latin typeface="Comic Sans MS"/>
                <a:cs typeface="Comic Sans MS"/>
              </a:rPr>
              <a:t> P</a:t>
            </a:r>
            <a:r>
              <a:rPr dirty="0" sz="1200" spc="-5">
                <a:latin typeface="Comic Sans MS"/>
                <a:cs typeface="Comic Sans MS"/>
              </a:rPr>
              <a:t>a</a:t>
            </a:r>
            <a:r>
              <a:rPr dirty="0" sz="1200" spc="-5">
                <a:latin typeface="Comic Sans MS"/>
                <a:cs typeface="Comic Sans MS"/>
              </a:rPr>
              <a:t>r</a:t>
            </a:r>
            <a:r>
              <a:rPr dirty="0" sz="1200" spc="-10">
                <a:latin typeface="Comic Sans MS"/>
                <a:cs typeface="Comic Sans MS"/>
              </a:rPr>
              <a:t>s</a:t>
            </a:r>
            <a:r>
              <a:rPr dirty="0" sz="1200">
                <a:latin typeface="Comic Sans MS"/>
                <a:cs typeface="Comic Sans MS"/>
              </a:rPr>
              <a:t>l</a:t>
            </a:r>
            <a:r>
              <a:rPr dirty="0" sz="1200" spc="-20">
                <a:latin typeface="Comic Sans MS"/>
                <a:cs typeface="Comic Sans MS"/>
              </a:rPr>
              <a:t>e</a:t>
            </a:r>
            <a:r>
              <a:rPr dirty="0" sz="1200" spc="-10">
                <a:latin typeface="Comic Sans MS"/>
                <a:cs typeface="Comic Sans MS"/>
              </a:rPr>
              <a:t>y</a:t>
            </a:r>
            <a:r>
              <a:rPr dirty="0" sz="1200">
                <a:latin typeface="Comic Sans MS"/>
                <a:cs typeface="Comic Sans MS"/>
              </a:rPr>
              <a:t> </a:t>
            </a:r>
            <a:r>
              <a:rPr dirty="0" sz="1200" spc="-20">
                <a:latin typeface="Comic Sans MS"/>
                <a:cs typeface="Comic Sans MS"/>
              </a:rPr>
              <a:t>F</a:t>
            </a:r>
            <a:r>
              <a:rPr dirty="0" sz="1200">
                <a:latin typeface="Comic Sans MS"/>
                <a:cs typeface="Comic Sans MS"/>
              </a:rPr>
              <a:t>la</a:t>
            </a:r>
            <a:r>
              <a:rPr dirty="0" sz="1200" spc="-10">
                <a:latin typeface="Comic Sans MS"/>
                <a:cs typeface="Comic Sans MS"/>
              </a:rPr>
              <a:t>ke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0095" y="4260244"/>
            <a:ext cx="7118350" cy="20205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57785">
              <a:lnSpc>
                <a:spcPct val="100000"/>
              </a:lnSpc>
              <a:spcBef>
                <a:spcPts val="545"/>
              </a:spcBef>
            </a:pPr>
            <a:r>
              <a:rPr dirty="0" sz="1100" spc="1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pa</a:t>
            </a:r>
            <a:r>
              <a:rPr dirty="0" sz="1100" spc="-5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95">
                <a:latin typeface="Comic Sans MS"/>
                <a:cs typeface="Comic Sans MS"/>
              </a:rPr>
              <a:t> 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acc</a:t>
            </a:r>
            <a:r>
              <a:rPr dirty="0" sz="1100" spc="-10">
                <a:latin typeface="Comic Sans MS"/>
                <a:cs typeface="Comic Sans MS"/>
              </a:rPr>
              <a:t>o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din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o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pac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5">
                <a:latin typeface="Comic Sans MS"/>
                <a:cs typeface="Comic Sans MS"/>
              </a:rPr>
              <a:t>g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-15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ct</a:t>
            </a:r>
            <a:r>
              <a:rPr dirty="0" sz="1100" spc="-5">
                <a:latin typeface="Comic Sans MS"/>
                <a:cs typeface="Comic Sans MS"/>
              </a:rPr>
              <a:t>ion</a:t>
            </a:r>
            <a:r>
              <a:rPr dirty="0" sz="1100" spc="-15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385"/>
              </a:spcBef>
            </a:pP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>
                <a:latin typeface="Comic Sans MS"/>
                <a:cs typeface="Comic Sans MS"/>
              </a:rPr>
              <a:t>Di</a:t>
            </a:r>
            <a:r>
              <a:rPr dirty="0" sz="1100" spc="-15">
                <a:latin typeface="Comic Sans MS"/>
                <a:cs typeface="Comic Sans MS"/>
              </a:rPr>
              <a:t>s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>
                <a:latin typeface="Comic Sans MS"/>
                <a:cs typeface="Comic Sans MS"/>
              </a:rPr>
              <a:t>e </a:t>
            </a:r>
            <a:r>
              <a:rPr dirty="0" sz="1100" spc="5">
                <a:latin typeface="Comic Sans MS"/>
                <a:cs typeface="Comic Sans MS"/>
              </a:rPr>
              <a:t>ch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ui</a:t>
            </a:r>
            <a:r>
              <a:rPr dirty="0" sz="1100" spc="5">
                <a:latin typeface="Comic Sans MS"/>
                <a:cs typeface="Comic Sans MS"/>
              </a:rPr>
              <a:t>ll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 1</a:t>
            </a:r>
            <a:r>
              <a:rPr dirty="0" sz="1100" spc="10">
                <a:latin typeface="Comic Sans MS"/>
                <a:cs typeface="Comic Sans MS"/>
              </a:rPr>
              <a:t>/</a:t>
            </a:r>
            <a:r>
              <a:rPr dirty="0" sz="1100">
                <a:latin typeface="Comic Sans MS"/>
                <a:cs typeface="Comic Sans MS"/>
              </a:rPr>
              <a:t>2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up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r</a:t>
            </a:r>
            <a:r>
              <a:rPr dirty="0" sz="1100">
                <a:latin typeface="Comic Sans MS"/>
                <a:cs typeface="Comic Sans MS"/>
              </a:rPr>
              <a:t>.</a:t>
            </a:r>
            <a:r>
              <a:rPr dirty="0" sz="1100" spc="-80">
                <a:latin typeface="Comic Sans MS"/>
                <a:cs typeface="Comic Sans MS"/>
              </a:rPr>
              <a:t> </a:t>
            </a:r>
            <a:r>
              <a:rPr dirty="0" sz="1100" spc="-2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2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5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r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7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x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ll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 marR="5080">
              <a:lnSpc>
                <a:spcPct val="129099"/>
              </a:lnSpc>
              <a:spcBef>
                <a:spcPts val="20"/>
              </a:spcBef>
            </a:pP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 spc="-15">
                <a:latin typeface="Comic Sans MS"/>
                <a:cs typeface="Comic Sans MS"/>
              </a:rPr>
              <a:t>M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0">
                <a:latin typeface="Comic Sans MS"/>
                <a:cs typeface="Comic Sans MS"/>
              </a:rPr>
              <a:t>o</a:t>
            </a:r>
            <a:r>
              <a:rPr dirty="0" sz="1100" spc="10">
                <a:latin typeface="Comic Sans MS"/>
                <a:cs typeface="Comic Sans MS"/>
              </a:rPr>
              <a:t>n</a:t>
            </a:r>
            <a:r>
              <a:rPr dirty="0" sz="1100" spc="-5">
                <a:latin typeface="Comic Sans MS"/>
                <a:cs typeface="Comic Sans MS"/>
              </a:rPr>
              <a:t>-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l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ve</a:t>
            </a:r>
            <a:r>
              <a:rPr dirty="0" sz="1100">
                <a:latin typeface="Comic Sans MS"/>
                <a:cs typeface="Comic Sans MS"/>
              </a:rPr>
              <a:t>r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di</a:t>
            </a:r>
            <a:r>
              <a:rPr dirty="0" sz="1100">
                <a:latin typeface="Comic Sans MS"/>
                <a:cs typeface="Comic Sans MS"/>
              </a:rPr>
              <a:t>um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5">
                <a:latin typeface="Comic Sans MS"/>
                <a:cs typeface="Comic Sans MS"/>
              </a:rPr>
              <a:t>htl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10">
                <a:latin typeface="Comic Sans MS"/>
                <a:cs typeface="Comic Sans MS"/>
              </a:rPr>
              <a:t> 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'</a:t>
            </a:r>
            <a:r>
              <a:rPr dirty="0" sz="1100" spc="-40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1</a:t>
            </a:r>
            <a:r>
              <a:rPr dirty="0" sz="1100" spc="1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>
                <a:latin typeface="Comic Sans MS"/>
                <a:cs typeface="Comic Sans MS"/>
              </a:rPr>
              <a:t>l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c</a:t>
            </a:r>
            <a:r>
              <a:rPr dirty="0" sz="1100" spc="-5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cl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un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il</a:t>
            </a:r>
            <a:r>
              <a:rPr dirty="0" sz="1100" spc="-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d.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405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2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o</a:t>
            </a:r>
            <a:r>
              <a:rPr dirty="0" sz="1100" spc="-2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l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k,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20">
                <a:latin typeface="Comic Sans MS"/>
                <a:cs typeface="Comic Sans MS"/>
              </a:rPr>
              <a:t>rr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qu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5">
                <a:latin typeface="Comic Sans MS"/>
                <a:cs typeface="Comic Sans MS"/>
              </a:rPr>
              <a:t>tl</a:t>
            </a:r>
            <a:r>
              <a:rPr dirty="0" sz="1100">
                <a:latin typeface="Comic Sans MS"/>
                <a:cs typeface="Comic Sans MS"/>
              </a:rPr>
              <a:t>y,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r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ut</a:t>
            </a:r>
            <a:r>
              <a:rPr dirty="0" sz="1100" spc="-3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5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5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r un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l</a:t>
            </a:r>
            <a:r>
              <a:rPr dirty="0" sz="1100" spc="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>
                <a:latin typeface="Comic Sans MS"/>
                <a:cs typeface="Comic Sans MS"/>
              </a:rPr>
              <a:t>p</a:t>
            </a:r>
            <a:r>
              <a:rPr dirty="0" sz="1100" spc="-6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k.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385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2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d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5">
                <a:latin typeface="Comic Sans MS"/>
                <a:cs typeface="Comic Sans MS"/>
              </a:rPr>
              <a:t> p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5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du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ll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r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b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ui</a:t>
            </a:r>
            <a:r>
              <a:rPr dirty="0" sz="1100" spc="5">
                <a:latin typeface="Comic Sans MS"/>
                <a:cs typeface="Comic Sans MS"/>
              </a:rPr>
              <a:t>ll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ix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405"/>
              </a:spcBef>
            </a:pPr>
            <a:r>
              <a:rPr dirty="0" sz="1100" spc="15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 spc="-5">
                <a:latin typeface="Comic Sans MS"/>
                <a:cs typeface="Comic Sans MS"/>
              </a:rPr>
              <a:t>on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ue</a:t>
            </a:r>
            <a:r>
              <a:rPr dirty="0" sz="1100" spc="-6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1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20">
                <a:latin typeface="Comic Sans MS"/>
                <a:cs typeface="Comic Sans MS"/>
              </a:rPr>
              <a:t>rr</a:t>
            </a:r>
            <a:r>
              <a:rPr dirty="0" sz="1100" spc="-5">
                <a:latin typeface="Comic Sans MS"/>
                <a:cs typeface="Comic Sans MS"/>
              </a:rPr>
              <a:t>in</a:t>
            </a:r>
            <a:r>
              <a:rPr dirty="0" sz="1100">
                <a:latin typeface="Comic Sans MS"/>
                <a:cs typeface="Comic Sans MS"/>
              </a:rPr>
              <a:t>g</a:t>
            </a:r>
            <a:r>
              <a:rPr dirty="0" sz="1100" spc="-75">
                <a:latin typeface="Comic Sans MS"/>
                <a:cs typeface="Comic Sans MS"/>
              </a:rPr>
              <a:t> </a:t>
            </a:r>
            <a:r>
              <a:rPr dirty="0" sz="1100">
                <a:latin typeface="Comic Sans MS"/>
                <a:cs typeface="Comic Sans MS"/>
              </a:rPr>
              <a:t>un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l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u</a:t>
            </a:r>
            <a:r>
              <a:rPr dirty="0" sz="1100" spc="5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>
                <a:latin typeface="Comic Sans MS"/>
                <a:cs typeface="Comic Sans MS"/>
              </a:rPr>
              <a:t>s</a:t>
            </a:r>
            <a:r>
              <a:rPr dirty="0" sz="1100" spc="-5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5">
                <a:latin typeface="Comic Sans MS"/>
                <a:cs typeface="Comic Sans MS"/>
              </a:rPr>
              <a:t>htl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m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 spc="5">
                <a:latin typeface="Comic Sans MS"/>
                <a:cs typeface="Comic Sans MS"/>
              </a:rPr>
              <a:t>th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  <a:p>
            <a:pPr marL="57785">
              <a:lnSpc>
                <a:spcPct val="100000"/>
              </a:lnSpc>
              <a:spcBef>
                <a:spcPts val="384"/>
              </a:spcBef>
            </a:pPr>
            <a:r>
              <a:rPr dirty="0" sz="1100" spc="15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dirty="0" sz="1100" spc="-5">
                <a:latin typeface="Comic Sans MS"/>
                <a:cs typeface="Comic Sans MS"/>
              </a:rPr>
              <a:t>Se</a:t>
            </a:r>
            <a:r>
              <a:rPr dirty="0" sz="1100" spc="15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v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 spc="-10">
                <a:latin typeface="Comic Sans MS"/>
                <a:cs typeface="Comic Sans MS"/>
              </a:rPr>
              <a:t>ve</a:t>
            </a:r>
            <a:r>
              <a:rPr dirty="0" sz="1100">
                <a:latin typeface="Comic Sans MS"/>
                <a:cs typeface="Comic Sans MS"/>
              </a:rPr>
              <a:t>r a</a:t>
            </a:r>
            <a:r>
              <a:rPr dirty="0" sz="1100" spc="-10">
                <a:latin typeface="Comic Sans MS"/>
                <a:cs typeface="Comic Sans MS"/>
              </a:rPr>
              <a:t> be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f</a:t>
            </a:r>
            <a:r>
              <a:rPr dirty="0" sz="1100" spc="-30">
                <a:latin typeface="Comic Sans MS"/>
                <a:cs typeface="Comic Sans MS"/>
              </a:rPr>
              <a:t> 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10">
                <a:latin typeface="Comic Sans MS"/>
                <a:cs typeface="Comic Sans MS"/>
              </a:rPr>
              <a:t>c</a:t>
            </a:r>
            <a:r>
              <a:rPr dirty="0" sz="1100">
                <a:latin typeface="Comic Sans MS"/>
                <a:cs typeface="Comic Sans MS"/>
              </a:rPr>
              <a:t>e</a:t>
            </a:r>
            <a:r>
              <a:rPr dirty="0" sz="1100" spc="-50">
                <a:latin typeface="Comic Sans MS"/>
                <a:cs typeface="Comic Sans MS"/>
              </a:rPr>
              <a:t> 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5">
                <a:latin typeface="Comic Sans MS"/>
                <a:cs typeface="Comic Sans MS"/>
              </a:rPr>
              <a:t>n</a:t>
            </a:r>
            <a:r>
              <a:rPr dirty="0" sz="1100">
                <a:latin typeface="Comic Sans MS"/>
                <a:cs typeface="Comic Sans MS"/>
              </a:rPr>
              <a:t>d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g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5">
                <a:latin typeface="Comic Sans MS"/>
                <a:cs typeface="Comic Sans MS"/>
              </a:rPr>
              <a:t>ni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10">
                <a:latin typeface="Comic Sans MS"/>
                <a:cs typeface="Comic Sans MS"/>
              </a:rPr>
              <a:t> </a:t>
            </a:r>
            <a:r>
              <a:rPr dirty="0" sz="1100" spc="35">
                <a:latin typeface="Comic Sans MS"/>
                <a:cs typeface="Comic Sans MS"/>
              </a:rPr>
              <a:t>w</a:t>
            </a:r>
            <a:r>
              <a:rPr dirty="0" sz="1100" spc="-5">
                <a:latin typeface="Comic Sans MS"/>
                <a:cs typeface="Comic Sans MS"/>
              </a:rPr>
              <a:t>i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>
                <a:latin typeface="Comic Sans MS"/>
                <a:cs typeface="Comic Sans MS"/>
              </a:rPr>
              <a:t>h</a:t>
            </a:r>
            <a:r>
              <a:rPr dirty="0" sz="1100" spc="-8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1</a:t>
            </a:r>
            <a:r>
              <a:rPr dirty="0" sz="1100" spc="10">
                <a:latin typeface="Comic Sans MS"/>
                <a:cs typeface="Comic Sans MS"/>
              </a:rPr>
              <a:t>/</a:t>
            </a:r>
            <a:r>
              <a:rPr dirty="0" sz="1100">
                <a:latin typeface="Comic Sans MS"/>
                <a:cs typeface="Comic Sans MS"/>
              </a:rPr>
              <a:t>4</a:t>
            </a:r>
            <a:r>
              <a:rPr dirty="0" sz="1100" spc="-20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t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-5">
                <a:latin typeface="Comic Sans MS"/>
                <a:cs typeface="Comic Sans MS"/>
              </a:rPr>
              <a:t>oo</a:t>
            </a:r>
            <a:r>
              <a:rPr dirty="0" sz="1100">
                <a:latin typeface="Comic Sans MS"/>
                <a:cs typeface="Comic Sans MS"/>
              </a:rPr>
              <a:t>n</a:t>
            </a:r>
            <a:r>
              <a:rPr dirty="0" sz="1100" spc="-45">
                <a:latin typeface="Comic Sans MS"/>
                <a:cs typeface="Comic Sans MS"/>
              </a:rPr>
              <a:t> </a:t>
            </a:r>
            <a:r>
              <a:rPr dirty="0" sz="1100" spc="-5">
                <a:latin typeface="Comic Sans MS"/>
                <a:cs typeface="Comic Sans MS"/>
              </a:rPr>
              <a:t>o</a:t>
            </a:r>
            <a:r>
              <a:rPr dirty="0" sz="1100">
                <a:latin typeface="Comic Sans MS"/>
                <a:cs typeface="Comic Sans MS"/>
              </a:rPr>
              <a:t>f</a:t>
            </a:r>
            <a:r>
              <a:rPr dirty="0" sz="1100" spc="-5">
                <a:latin typeface="Comic Sans MS"/>
                <a:cs typeface="Comic Sans MS"/>
              </a:rPr>
              <a:t> </a:t>
            </a:r>
            <a:r>
              <a:rPr dirty="0" sz="1100" spc="5">
                <a:latin typeface="Comic Sans MS"/>
                <a:cs typeface="Comic Sans MS"/>
              </a:rPr>
              <a:t>p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 spc="20">
                <a:latin typeface="Comic Sans MS"/>
                <a:cs typeface="Comic Sans MS"/>
              </a:rPr>
              <a:t>r</a:t>
            </a:r>
            <a:r>
              <a:rPr dirty="0" sz="1100" spc="-10">
                <a:latin typeface="Comic Sans MS"/>
                <a:cs typeface="Comic Sans MS"/>
              </a:rPr>
              <a:t>s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-10">
                <a:latin typeface="Comic Sans MS"/>
                <a:cs typeface="Comic Sans MS"/>
              </a:rPr>
              <a:t>e</a:t>
            </a:r>
            <a:r>
              <a:rPr dirty="0" sz="1100">
                <a:latin typeface="Comic Sans MS"/>
                <a:cs typeface="Comic Sans MS"/>
              </a:rPr>
              <a:t>y</a:t>
            </a:r>
            <a:r>
              <a:rPr dirty="0" sz="1100" spc="-40">
                <a:latin typeface="Comic Sans MS"/>
                <a:cs typeface="Comic Sans MS"/>
              </a:rPr>
              <a:t> </a:t>
            </a:r>
            <a:r>
              <a:rPr dirty="0" sz="1100" spc="-10">
                <a:latin typeface="Comic Sans MS"/>
                <a:cs typeface="Comic Sans MS"/>
              </a:rPr>
              <a:t>f</a:t>
            </a:r>
            <a:r>
              <a:rPr dirty="0" sz="1100" spc="5">
                <a:latin typeface="Comic Sans MS"/>
                <a:cs typeface="Comic Sans MS"/>
              </a:rPr>
              <a:t>l</a:t>
            </a:r>
            <a:r>
              <a:rPr dirty="0" sz="1100" spc="10">
                <a:latin typeface="Comic Sans MS"/>
                <a:cs typeface="Comic Sans MS"/>
              </a:rPr>
              <a:t>a</a:t>
            </a:r>
            <a:r>
              <a:rPr dirty="0" sz="1100">
                <a:latin typeface="Comic Sans MS"/>
                <a:cs typeface="Comic Sans MS"/>
              </a:rPr>
              <a:t>k</a:t>
            </a:r>
            <a:r>
              <a:rPr dirty="0" sz="1100" spc="-10">
                <a:latin typeface="Comic Sans MS"/>
                <a:cs typeface="Comic Sans MS"/>
              </a:rPr>
              <a:t>es</a:t>
            </a:r>
            <a:r>
              <a:rPr dirty="0" sz="1100">
                <a:latin typeface="Comic Sans MS"/>
                <a:cs typeface="Comic Sans MS"/>
              </a:rPr>
              <a:t>.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0528"/>
            <a:ext cx="7772400" cy="740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2053589" y="7620002"/>
            <a:ext cx="4022090" cy="136715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just" marL="12700" marR="485775">
              <a:lnSpc>
                <a:spcPct val="130100"/>
              </a:lnSpc>
            </a:pP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i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cal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v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dirty="0" sz="1200" spc="2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ri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min</a:t>
            </a:r>
            <a:r>
              <a:rPr dirty="0" sz="1200" spc="-5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C,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V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min</a:t>
            </a:r>
            <a:r>
              <a:rPr dirty="0" sz="1200" spc="-2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10">
                <a:solidFill>
                  <a:srgbClr val="252525"/>
                </a:solidFill>
                <a:latin typeface="Comic Sans MS"/>
                <a:cs typeface="Comic Sans MS"/>
              </a:rPr>
              <a:t>B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6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ga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ese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3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m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u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v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us</a:t>
            </a:r>
            <a:r>
              <a:rPr dirty="0" sz="1200" spc="1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nu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n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2"/>
              </a:spcBef>
            </a:pPr>
            <a:endParaRPr sz="1600">
              <a:latin typeface="Times New Roman"/>
              <a:cs typeface="Times New Roman"/>
            </a:endParaRPr>
          </a:p>
          <a:p>
            <a:pPr marL="12700" marR="5080">
              <a:lnSpc>
                <a:spcPct val="130000"/>
              </a:lnSpc>
            </a:pP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so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ga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4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lp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 spc="15">
                <a:solidFill>
                  <a:srgbClr val="252525"/>
                </a:solidFill>
                <a:latin typeface="Comic Sans MS"/>
                <a:cs typeface="Comic Sans MS"/>
              </a:rPr>
              <a:t>w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es</a:t>
            </a:r>
            <a:r>
              <a:rPr dirty="0" sz="1200" spc="5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l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,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c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in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g</a:t>
            </a:r>
            <a:r>
              <a:rPr dirty="0" sz="1200" spc="3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y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ur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 ri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k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o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f</a:t>
            </a:r>
            <a:r>
              <a:rPr dirty="0" sz="1200" spc="10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h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r</a:t>
            </a:r>
            <a:r>
              <a:rPr dirty="0" sz="1200">
                <a:solidFill>
                  <a:srgbClr val="252525"/>
                </a:solidFill>
                <a:latin typeface="Comic Sans MS"/>
                <a:cs typeface="Comic Sans MS"/>
              </a:rPr>
              <a:t>t</a:t>
            </a:r>
            <a:r>
              <a:rPr dirty="0" sz="1200" spc="-15">
                <a:solidFill>
                  <a:srgbClr val="252525"/>
                </a:solidFill>
                <a:latin typeface="Comic Sans MS"/>
                <a:cs typeface="Comic Sans MS"/>
              </a:rPr>
              <a:t> 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d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i</a:t>
            </a:r>
            <a:r>
              <a:rPr dirty="0" sz="1200" spc="-10">
                <a:solidFill>
                  <a:srgbClr val="252525"/>
                </a:solidFill>
                <a:latin typeface="Comic Sans MS"/>
                <a:cs typeface="Comic Sans MS"/>
              </a:rPr>
              <a:t>s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a</a:t>
            </a:r>
            <a:r>
              <a:rPr dirty="0" sz="1200" spc="-20">
                <a:solidFill>
                  <a:srgbClr val="252525"/>
                </a:solidFill>
                <a:latin typeface="Comic Sans MS"/>
                <a:cs typeface="Comic Sans MS"/>
              </a:rPr>
              <a:t>se</a:t>
            </a:r>
            <a:r>
              <a:rPr dirty="0" sz="1200" spc="-5">
                <a:solidFill>
                  <a:srgbClr val="252525"/>
                </a:solidFill>
                <a:latin typeface="Comic Sans MS"/>
                <a:cs typeface="Comic Sans MS"/>
              </a:rPr>
              <a:t>!</a:t>
            </a:r>
            <a:endParaRPr sz="12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81632" y="9669470"/>
            <a:ext cx="400748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dirty="0" sz="1050" spc="-3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dirty="0" sz="1050" spc="3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 spc="2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2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ww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w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t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4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ki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d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.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3"/>
              </a:rPr>
              <a:t>u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3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322830"/>
            <a:ext cx="229552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Serving</a:t>
            </a:r>
            <a:r>
              <a:rPr dirty="0" sz="1000" spc="-4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Size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for</a:t>
            </a:r>
            <a:r>
              <a:rPr dirty="0" sz="1000" spc="-2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1500</a:t>
            </a:r>
            <a:r>
              <a:rPr dirty="0" sz="1000" spc="-3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calories/day</a:t>
            </a:r>
            <a:r>
              <a:rPr dirty="0" sz="1000" spc="-1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plan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2638" y="1549614"/>
            <a:ext cx="186436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Total</a:t>
            </a:r>
            <a:r>
              <a:rPr dirty="0" sz="1000" spc="-3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Calories</a:t>
            </a:r>
            <a:r>
              <a:rPr dirty="0" sz="1000" spc="-4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in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this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Meal:</a:t>
            </a:r>
            <a:r>
              <a:rPr dirty="0" sz="1000" spc="-15">
                <a:latin typeface="Idolwild"/>
                <a:cs typeface="Idolwild"/>
              </a:rPr>
              <a:t> </a:t>
            </a:r>
            <a:r>
              <a:rPr dirty="0" sz="1000" spc="-5">
                <a:latin typeface="Idolwild"/>
                <a:cs typeface="Idolwild"/>
              </a:rPr>
              <a:t>53</a:t>
            </a:r>
            <a:r>
              <a:rPr dirty="0" sz="1000">
                <a:latin typeface="Idolwild"/>
                <a:cs typeface="Idolwild"/>
              </a:rPr>
              <a:t>5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70350" y="1586943"/>
            <a:ext cx="1921510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00">
                <a:latin typeface="Idolwild"/>
                <a:cs typeface="Idolwild"/>
              </a:rPr>
              <a:t>Preparation</a:t>
            </a:r>
            <a:r>
              <a:rPr dirty="0" sz="1000" spc="-65">
                <a:latin typeface="Idolwild"/>
                <a:cs typeface="Idolwild"/>
              </a:rPr>
              <a:t> </a:t>
            </a:r>
            <a:r>
              <a:rPr dirty="0" sz="1000">
                <a:latin typeface="Idolwild"/>
                <a:cs typeface="Idolwild"/>
              </a:rPr>
              <a:t>Key:</a:t>
            </a:r>
            <a:r>
              <a:rPr dirty="0" sz="1000" spc="-20"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dirty="0" sz="1000" spc="-2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dirty="0" sz="100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169152" y="7702295"/>
            <a:ext cx="1283207" cy="1560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509016" y="7187183"/>
            <a:ext cx="1335023" cy="2590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895088" y="2688335"/>
            <a:ext cx="2420112" cy="15910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2015-10-05T15:59:14Z</dcterms:created>
  <dcterms:modified xsi:type="dcterms:W3CDTF">2015-10-05T15:59:14Z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2015-03-05T00:00:00Z</vt:filetime>
  </property>
  <property fmtid="{D5CDD505-2E9C-101B-9397-08002B2CF9AE}" pid="3" name="LastSaved">
    <vt:filetime>2015-10-05T00:00:00Z</vt:filetime>
  </property>
</Properties>
</file>