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23721"/>
            <a:ext cx="7748679" cy="100346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68727" y="1985853"/>
            <a:ext cx="458025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Southwest</a:t>
            </a:r>
            <a:r>
              <a:rPr dirty="0" sz="2400" spc="2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Chicken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and</a:t>
            </a:r>
            <a:r>
              <a:rPr dirty="0" sz="2400" spc="25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Peppers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878330" cy="14204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8419" marR="5080">
              <a:lnSpc>
                <a:spcPct val="100000"/>
              </a:lnSpc>
              <a:spcBef>
                <a:spcPts val="505"/>
              </a:spcBef>
            </a:pPr>
            <a:r>
              <a:rPr dirty="0" sz="1200" spc="-10">
                <a:latin typeface="Comic Sans MS"/>
                <a:cs typeface="Comic Sans MS"/>
              </a:rPr>
              <a:t>Chick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t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3</a:t>
            </a:r>
            <a:r>
              <a:rPr dirty="0" sz="1200" spc="10">
                <a:latin typeface="Comic Sans MS"/>
                <a:cs typeface="Comic Sans MS"/>
              </a:rPr>
              <a:t> 1</a:t>
            </a:r>
            <a:r>
              <a:rPr dirty="0" sz="1200" spc="-5">
                <a:latin typeface="Comic Sans MS"/>
                <a:cs typeface="Comic Sans MS"/>
              </a:rPr>
              <a:t>/</a:t>
            </a:r>
            <a:r>
              <a:rPr dirty="0" sz="1200">
                <a:latin typeface="Comic Sans MS"/>
                <a:cs typeface="Comic Sans MS"/>
              </a:rPr>
              <a:t>4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oz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10">
                <a:latin typeface="Comic Sans MS"/>
                <a:cs typeface="Comic Sans MS"/>
              </a:rPr>
              <a:t> R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ni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n</a:t>
            </a:r>
            <a:endParaRPr sz="1200">
              <a:latin typeface="Comic Sans MS"/>
              <a:cs typeface="Comic Sans MS"/>
            </a:endParaRPr>
          </a:p>
          <a:p>
            <a:pPr marL="58419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M</a:t>
            </a:r>
            <a:r>
              <a:rPr dirty="0" sz="1200" spc="-10">
                <a:latin typeface="Comic Sans MS"/>
                <a:cs typeface="Comic Sans MS"/>
              </a:rPr>
              <a:t>u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hr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10">
                <a:latin typeface="Comic Sans MS"/>
                <a:cs typeface="Comic Sans MS"/>
              </a:rPr>
              <a:t>ms</a:t>
            </a:r>
            <a:endParaRPr sz="1200">
              <a:latin typeface="Comic Sans MS"/>
              <a:cs typeface="Comic Sans MS"/>
            </a:endParaRPr>
          </a:p>
          <a:p>
            <a:pPr marL="58419" marR="105410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Chick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10">
                <a:latin typeface="Comic Sans MS"/>
                <a:cs typeface="Comic Sans MS"/>
              </a:rPr>
              <a:t>h,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w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10">
                <a:latin typeface="Comic Sans MS"/>
                <a:cs typeface="Comic Sans MS"/>
              </a:rPr>
              <a:t>d</a:t>
            </a:r>
            <a:r>
              <a:rPr dirty="0" sz="1200" spc="-5">
                <a:latin typeface="Comic Sans MS"/>
                <a:cs typeface="Comic Sans MS"/>
              </a:rPr>
              <a:t>ium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785" y="2759966"/>
            <a:ext cx="1107440" cy="544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cc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>
                <a:latin typeface="Comic Sans MS"/>
                <a:cs typeface="Comic Sans MS"/>
              </a:rPr>
              <a:t>i</a:t>
            </a:r>
            <a:r>
              <a:rPr dirty="0" sz="1200">
                <a:latin typeface="Comic Sans MS"/>
                <a:cs typeface="Comic Sans MS"/>
              </a:rPr>
              <a:t> 1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kim </a:t>
            </a:r>
            <a:r>
              <a:rPr dirty="0" sz="1200" spc="-5">
                <a:latin typeface="Comic Sans MS"/>
                <a:cs typeface="Comic Sans MS"/>
              </a:rPr>
              <a:t>m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>
                <a:latin typeface="Comic Sans MS"/>
                <a:cs typeface="Comic Sans MS"/>
              </a:rPr>
              <a:t>k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25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437663"/>
            <a:ext cx="3989704" cy="917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2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>
                <a:latin typeface="Comic Sans MS"/>
                <a:cs typeface="Comic Sans MS"/>
              </a:rPr>
              <a:t>P</a:t>
            </a:r>
            <a:r>
              <a:rPr dirty="0" sz="1000" spc="10">
                <a:latin typeface="Comic Sans MS"/>
                <a:cs typeface="Comic Sans MS"/>
              </a:rPr>
              <a:t>la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10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5">
                <a:latin typeface="Comic Sans MS"/>
                <a:cs typeface="Comic Sans MS"/>
              </a:rPr>
              <a:t>ck</a:t>
            </a:r>
            <a:r>
              <a:rPr dirty="0" sz="1000">
                <a:latin typeface="Comic Sans MS"/>
                <a:cs typeface="Comic Sans MS"/>
              </a:rPr>
              <a:t>en</a:t>
            </a:r>
            <a:r>
              <a:rPr dirty="0" sz="1000" spc="-85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bre</a:t>
            </a:r>
            <a:r>
              <a:rPr dirty="0" sz="1000" spc="5">
                <a:latin typeface="Comic Sans MS"/>
                <a:cs typeface="Comic Sans MS"/>
              </a:rPr>
              <a:t>a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in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bo</a:t>
            </a:r>
            <a:r>
              <a:rPr dirty="0" sz="1000">
                <a:latin typeface="Comic Sans MS"/>
                <a:cs typeface="Comic Sans MS"/>
              </a:rPr>
              <a:t>ttom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of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ic</a:t>
            </a:r>
            <a:r>
              <a:rPr dirty="0" sz="1000" spc="-7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ow</a:t>
            </a:r>
            <a:r>
              <a:rPr dirty="0" sz="1000" spc="-10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5">
                <a:latin typeface="Comic Sans MS"/>
                <a:cs typeface="Comic Sans MS"/>
              </a:rPr>
              <a:t>o</a:t>
            </a:r>
            <a:r>
              <a:rPr dirty="0" sz="1000" spc="5">
                <a:latin typeface="Comic Sans MS"/>
                <a:cs typeface="Comic Sans MS"/>
              </a:rPr>
              <a:t>k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20">
                <a:latin typeface="Comic Sans MS"/>
                <a:cs typeface="Comic Sans MS"/>
              </a:rPr>
              <a:t>A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d 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 spc="5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g</a:t>
            </a:r>
            <a:r>
              <a:rPr dirty="0" sz="1000" spc="-9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 spc="-10">
                <a:latin typeface="Comic Sans MS"/>
                <a:cs typeface="Comic Sans MS"/>
              </a:rPr>
              <a:t>g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ient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10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er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5">
                <a:latin typeface="Comic Sans MS"/>
                <a:cs typeface="Comic Sans MS"/>
              </a:rPr>
              <a:t>o</a:t>
            </a:r>
            <a:r>
              <a:rPr dirty="0" sz="1000">
                <a:latin typeface="Comic Sans MS"/>
                <a:cs typeface="Comic Sans MS"/>
              </a:rPr>
              <a:t>k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on</a:t>
            </a:r>
            <a:r>
              <a:rPr dirty="0" sz="1000" spc="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ow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etti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g</a:t>
            </a:r>
            <a:r>
              <a:rPr dirty="0" sz="1000" spc="-20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or</a:t>
            </a:r>
            <a:r>
              <a:rPr dirty="0" sz="1000" spc="-20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10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our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288" y="5858255"/>
            <a:ext cx="7754111" cy="740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983996" y="6840856"/>
            <a:ext cx="5793105" cy="891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Did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4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pa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x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ul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?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Stat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4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dirty="0" sz="1200" spc="-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pl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ac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ni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St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ik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x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rizon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dirty="0" sz="1050" spc="-3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dirty="0" sz="1050" spc="3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2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2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425623"/>
            <a:ext cx="2295525" cy="379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dirty="0" sz="1000">
                <a:latin typeface="Idolwild"/>
                <a:cs typeface="Idolwild"/>
              </a:rPr>
              <a:t>Serving</a:t>
            </a:r>
            <a:r>
              <a:rPr dirty="0" sz="1000" spc="-4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Size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for</a:t>
            </a:r>
            <a:r>
              <a:rPr dirty="0" sz="1000" spc="-2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1500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calories/day</a:t>
            </a:r>
            <a:r>
              <a:rPr dirty="0" sz="1000" spc="-1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plan</a:t>
            </a:r>
            <a:r>
              <a:rPr dirty="0" sz="1000">
                <a:latin typeface="Idolwild"/>
                <a:cs typeface="Idolwild"/>
              </a:rPr>
              <a:t> Total</a:t>
            </a:r>
            <a:r>
              <a:rPr dirty="0" sz="1000" spc="-3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</a:t>
            </a:r>
            <a:r>
              <a:rPr dirty="0" sz="1000" spc="-4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in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this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Meal: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 spc="-5">
                <a:latin typeface="Idolwild"/>
                <a:cs typeface="Idolwild"/>
              </a:rPr>
              <a:t>52</a:t>
            </a:r>
            <a:r>
              <a:rPr dirty="0" sz="1000">
                <a:latin typeface="Idolwild"/>
                <a:cs typeface="Idolwild"/>
              </a:rPr>
              <a:t>5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50019" y="1569045"/>
            <a:ext cx="19215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Preparation</a:t>
            </a:r>
            <a:r>
              <a:rPr dirty="0" sz="1000" spc="-6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Key: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dirty="0" sz="1000" spc="-2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120384" y="7973568"/>
            <a:ext cx="1280160" cy="15605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05968" y="8144256"/>
            <a:ext cx="4145279" cy="1295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017264" y="2508504"/>
            <a:ext cx="3246119" cy="21640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2015-10-05T16:01:57Z</dcterms:created>
  <dcterms:modified xsi:type="dcterms:W3CDTF">2015-10-05T16:01:57Z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