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</p:sldIdLst>
  <p:sldSz cx="7772400" cy="100584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.xml"/></Relationships>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79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002785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6.xml"/><Relationship Id="rId5" Type="http://schemas.openxmlformats.org/officeDocument/2006/relationships/slideLayout" Target="../slideLayouts/slideLayout7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Relationship Id="rId9" Type="http://schemas.openxmlformats.org/officeDocument/2006/relationships/image" Target="../media/image3.jp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3720" y="23717"/>
            <a:ext cx="7748679" cy="1003468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0" y="7364094"/>
            <a:ext cx="7772400" cy="80010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3669665" y="2701925"/>
            <a:ext cx="3002280" cy="2563495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5"/>
            <a:ext cx="6995159" cy="16093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59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642616" y="9354312"/>
            <a:ext cx="2487167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://www.fit4kidz.us/" TargetMode="External"/><Relationship Id="rId3" Type="http://schemas.openxmlformats.org/officeDocument/2006/relationships/image" Target="../media/image4.jpg"/><Relationship Id="rId4" Type="http://schemas.openxmlformats.org/officeDocument/2006/relationships/notesSlide" Target="../notesSlides/notesSlide1.xml"/><Relationship Id="rId5" Type="http://schemas.openxmlformats.org/officeDocument/2006/relationships/slide" Target="slide1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5420" y="1420951"/>
            <a:ext cx="2541270" cy="3321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dirty="0" sz="1100">
                <a:latin typeface="Comic Sans MS"/>
                <a:cs typeface="Comic Sans MS"/>
              </a:rPr>
              <a:t>Serving</a:t>
            </a:r>
            <a:r>
              <a:rPr dirty="0" sz="1100" spc="10">
                <a:latin typeface="Comic Sans MS"/>
                <a:cs typeface="Comic Sans MS"/>
              </a:rPr>
              <a:t> </a:t>
            </a:r>
            <a:r>
              <a:rPr dirty="0" sz="1100">
                <a:latin typeface="Comic Sans MS"/>
                <a:cs typeface="Comic Sans MS"/>
              </a:rPr>
              <a:t>Size for 1500 calorie/day plan</a:t>
            </a:r>
            <a:r>
              <a:rPr dirty="0" sz="1100">
                <a:latin typeface="Comic Sans MS"/>
                <a:cs typeface="Comic Sans MS"/>
              </a:rPr>
              <a:t> Calories</a:t>
            </a:r>
            <a:r>
              <a:rPr dirty="0" sz="1100" spc="5">
                <a:latin typeface="Comic Sans MS"/>
                <a:cs typeface="Comic Sans MS"/>
              </a:rPr>
              <a:t> </a:t>
            </a:r>
            <a:r>
              <a:rPr dirty="0" sz="1100">
                <a:latin typeface="Comic Sans MS"/>
                <a:cs typeface="Comic Sans MS"/>
              </a:rPr>
              <a:t>in this meal:</a:t>
            </a:r>
            <a:r>
              <a:rPr dirty="0" sz="1100" spc="15">
                <a:latin typeface="Comic Sans MS"/>
                <a:cs typeface="Comic Sans MS"/>
              </a:rPr>
              <a:t> </a:t>
            </a:r>
            <a:r>
              <a:rPr dirty="0" sz="1100" spc="-5">
                <a:latin typeface="Comic Sans MS"/>
                <a:cs typeface="Comic Sans MS"/>
              </a:rPr>
              <a:t>382</a:t>
            </a:r>
            <a:endParaRPr sz="1100">
              <a:latin typeface="Comic Sans MS"/>
              <a:cs typeface="Comic Sans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862073" y="1393456"/>
            <a:ext cx="5223510" cy="85915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154045">
              <a:lnSpc>
                <a:spcPts val="1225"/>
              </a:lnSpc>
            </a:pPr>
            <a:r>
              <a:rPr dirty="0" sz="1100" spc="-5">
                <a:latin typeface="Comic Sans MS"/>
                <a:cs typeface="Comic Sans MS"/>
              </a:rPr>
              <a:t>Prepa</a:t>
            </a:r>
            <a:r>
              <a:rPr dirty="0" sz="1100">
                <a:latin typeface="Comic Sans MS"/>
                <a:cs typeface="Comic Sans MS"/>
              </a:rPr>
              <a:t>r</a:t>
            </a:r>
            <a:r>
              <a:rPr dirty="0" sz="1100" spc="-5">
                <a:latin typeface="Comic Sans MS"/>
                <a:cs typeface="Comic Sans MS"/>
              </a:rPr>
              <a:t>atio</a:t>
            </a:r>
            <a:r>
              <a:rPr dirty="0" sz="1100">
                <a:latin typeface="Comic Sans MS"/>
                <a:cs typeface="Comic Sans MS"/>
              </a:rPr>
              <a:t>n</a:t>
            </a:r>
            <a:r>
              <a:rPr dirty="0" sz="1100" spc="-45">
                <a:latin typeface="Comic Sans MS"/>
                <a:cs typeface="Comic Sans MS"/>
              </a:rPr>
              <a:t> </a:t>
            </a:r>
            <a:r>
              <a:rPr dirty="0" sz="1100">
                <a:latin typeface="Comic Sans MS"/>
                <a:cs typeface="Comic Sans MS"/>
              </a:rPr>
              <a:t>Key:</a:t>
            </a:r>
            <a:endParaRPr sz="1100">
              <a:latin typeface="Comic Sans MS"/>
              <a:cs typeface="Comic Sans MS"/>
            </a:endParaRPr>
          </a:p>
          <a:p>
            <a:pPr marL="3154045">
              <a:lnSpc>
                <a:spcPts val="1585"/>
              </a:lnSpc>
            </a:pPr>
            <a:r>
              <a:rPr dirty="0" baseline="-9920" sz="2100" spc="-585">
                <a:solidFill>
                  <a:srgbClr val="92D050"/>
                </a:solidFill>
                <a:latin typeface="Arial"/>
                <a:cs typeface="Arial"/>
              </a:rPr>
              <a:t>*</a:t>
            </a:r>
            <a:r>
              <a:rPr dirty="0" sz="1100">
                <a:solidFill>
                  <a:srgbClr val="92D050"/>
                </a:solidFill>
                <a:latin typeface="Comic Sans MS"/>
                <a:cs typeface="Comic Sans MS"/>
              </a:rPr>
              <a:t>Kids</a:t>
            </a:r>
            <a:r>
              <a:rPr dirty="0" sz="1100" spc="-5">
                <a:solidFill>
                  <a:srgbClr val="92D050"/>
                </a:solidFill>
                <a:latin typeface="Comic Sans MS"/>
                <a:cs typeface="Comic Sans MS"/>
              </a:rPr>
              <a:t> </a:t>
            </a:r>
            <a:r>
              <a:rPr dirty="0" sz="1100">
                <a:solidFill>
                  <a:srgbClr val="92D050"/>
                </a:solidFill>
                <a:latin typeface="Comic Sans MS"/>
                <a:cs typeface="Comic Sans MS"/>
              </a:rPr>
              <a:t>can</a:t>
            </a:r>
            <a:r>
              <a:rPr dirty="0" sz="1100" spc="-10">
                <a:solidFill>
                  <a:srgbClr val="92D050"/>
                </a:solidFill>
                <a:latin typeface="Comic Sans MS"/>
                <a:cs typeface="Comic Sans MS"/>
              </a:rPr>
              <a:t> </a:t>
            </a:r>
            <a:r>
              <a:rPr dirty="0" sz="1100">
                <a:solidFill>
                  <a:srgbClr val="92D050"/>
                </a:solidFill>
                <a:latin typeface="Comic Sans MS"/>
                <a:cs typeface="Comic Sans MS"/>
              </a:rPr>
              <a:t>help</a:t>
            </a:r>
            <a:r>
              <a:rPr dirty="0" sz="1100" spc="-5">
                <a:solidFill>
                  <a:srgbClr val="92D050"/>
                </a:solidFill>
                <a:latin typeface="Comic Sans MS"/>
                <a:cs typeface="Comic Sans MS"/>
              </a:rPr>
              <a:t> </a:t>
            </a:r>
            <a:r>
              <a:rPr dirty="0" sz="1100">
                <a:solidFill>
                  <a:srgbClr val="FF0000"/>
                </a:solidFill>
                <a:latin typeface="Comic Sans MS"/>
                <a:cs typeface="Comic Sans MS"/>
              </a:rPr>
              <a:t>**parents</a:t>
            </a:r>
            <a:r>
              <a:rPr dirty="0" sz="1100" spc="-25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dirty="0" sz="1100">
                <a:solidFill>
                  <a:srgbClr val="FF0000"/>
                </a:solidFill>
                <a:latin typeface="Comic Sans MS"/>
                <a:cs typeface="Comic Sans MS"/>
              </a:rPr>
              <a:t>needed</a:t>
            </a:r>
            <a:endParaRPr sz="11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dirty="0" sz="3000" spc="-340" b="1">
                <a:solidFill>
                  <a:srgbClr val="77923A"/>
                </a:solidFill>
                <a:latin typeface="Idolwild"/>
                <a:cs typeface="Idolwild"/>
              </a:rPr>
              <a:t>C</a:t>
            </a:r>
            <a:r>
              <a:rPr dirty="0" sz="3000" spc="-245" b="1">
                <a:solidFill>
                  <a:srgbClr val="77923A"/>
                </a:solidFill>
                <a:latin typeface="Idolwild"/>
                <a:cs typeface="Idolwild"/>
              </a:rPr>
              <a:t>r</a:t>
            </a:r>
            <a:r>
              <a:rPr dirty="0" sz="3000" spc="-375" b="1">
                <a:solidFill>
                  <a:srgbClr val="77923A"/>
                </a:solidFill>
                <a:latin typeface="Idolwild"/>
                <a:cs typeface="Idolwild"/>
              </a:rPr>
              <a:t>unc</a:t>
            </a:r>
            <a:r>
              <a:rPr dirty="0" sz="3000" spc="-375" b="1">
                <a:solidFill>
                  <a:srgbClr val="77923A"/>
                </a:solidFill>
                <a:latin typeface="Idolwild"/>
                <a:cs typeface="Idolwild"/>
              </a:rPr>
              <a:t>h</a:t>
            </a:r>
            <a:r>
              <a:rPr dirty="0" sz="3000" spc="-465" b="1">
                <a:solidFill>
                  <a:srgbClr val="77923A"/>
                </a:solidFill>
                <a:latin typeface="Idolwild"/>
                <a:cs typeface="Idolwild"/>
              </a:rPr>
              <a:t>y</a:t>
            </a:r>
            <a:r>
              <a:rPr dirty="0" sz="3000" spc="-300" b="1">
                <a:solidFill>
                  <a:srgbClr val="77923A"/>
                </a:solidFill>
                <a:latin typeface="Idolwild"/>
                <a:cs typeface="Idolwild"/>
              </a:rPr>
              <a:t> </a:t>
            </a:r>
            <a:r>
              <a:rPr dirty="0" sz="3000" spc="-515" b="1">
                <a:solidFill>
                  <a:srgbClr val="77923A"/>
                </a:solidFill>
                <a:latin typeface="Idolwild"/>
                <a:cs typeface="Idolwild"/>
              </a:rPr>
              <a:t>M</a:t>
            </a:r>
            <a:r>
              <a:rPr dirty="0" sz="3000" spc="-420" b="1">
                <a:solidFill>
                  <a:srgbClr val="77923A"/>
                </a:solidFill>
                <a:latin typeface="Idolwild"/>
                <a:cs typeface="Idolwild"/>
              </a:rPr>
              <a:t>un</a:t>
            </a:r>
            <a:r>
              <a:rPr dirty="0" sz="3000" spc="-265" b="1">
                <a:solidFill>
                  <a:srgbClr val="77923A"/>
                </a:solidFill>
                <a:latin typeface="Idolwild"/>
                <a:cs typeface="Idolwild"/>
              </a:rPr>
              <a:t>c</a:t>
            </a:r>
            <a:r>
              <a:rPr dirty="0" sz="3000" spc="-425" b="1">
                <a:solidFill>
                  <a:srgbClr val="77923A"/>
                </a:solidFill>
                <a:latin typeface="Idolwild"/>
                <a:cs typeface="Idolwild"/>
              </a:rPr>
              <a:t>hy</a:t>
            </a:r>
            <a:r>
              <a:rPr dirty="0" sz="3000" spc="50" b="1">
                <a:solidFill>
                  <a:srgbClr val="77923A"/>
                </a:solidFill>
                <a:latin typeface="Idolwild"/>
                <a:cs typeface="Idolwild"/>
              </a:rPr>
              <a:t> </a:t>
            </a:r>
            <a:r>
              <a:rPr dirty="0" sz="3000" spc="-295" b="1">
                <a:solidFill>
                  <a:srgbClr val="77923A"/>
                </a:solidFill>
                <a:latin typeface="Idolwild"/>
                <a:cs typeface="Idolwild"/>
              </a:rPr>
              <a:t>Sa</a:t>
            </a:r>
            <a:r>
              <a:rPr dirty="0" sz="3000" spc="-415" b="1">
                <a:solidFill>
                  <a:srgbClr val="77923A"/>
                </a:solidFill>
                <a:latin typeface="Idolwild"/>
                <a:cs typeface="Idolwild"/>
              </a:rPr>
              <a:t>n</a:t>
            </a:r>
            <a:r>
              <a:rPr dirty="0" sz="3000" spc="-350" b="1">
                <a:solidFill>
                  <a:srgbClr val="77923A"/>
                </a:solidFill>
                <a:latin typeface="Idolwild"/>
                <a:cs typeface="Idolwild"/>
              </a:rPr>
              <a:t>d</a:t>
            </a:r>
            <a:r>
              <a:rPr dirty="0" sz="3000" spc="-585" b="1">
                <a:solidFill>
                  <a:srgbClr val="77923A"/>
                </a:solidFill>
                <a:latin typeface="Idolwild"/>
                <a:cs typeface="Idolwild"/>
              </a:rPr>
              <a:t>w</a:t>
            </a:r>
            <a:r>
              <a:rPr dirty="0" sz="3000" spc="-280" b="1">
                <a:solidFill>
                  <a:srgbClr val="77923A"/>
                </a:solidFill>
                <a:latin typeface="Idolwild"/>
                <a:cs typeface="Idolwild"/>
              </a:rPr>
              <a:t>ich</a:t>
            </a:r>
            <a:endParaRPr sz="3000">
              <a:latin typeface="Idolwild"/>
              <a:cs typeface="Idolwil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69824" y="2626122"/>
            <a:ext cx="5755640" cy="38188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800">
                <a:solidFill>
                  <a:srgbClr val="C6463A"/>
                </a:solidFill>
                <a:latin typeface="Idolwild"/>
                <a:cs typeface="Idolwild"/>
              </a:rPr>
              <a:t>INGREDIENTS</a:t>
            </a:r>
            <a:endParaRPr sz="1800">
              <a:latin typeface="Idolwild"/>
              <a:cs typeface="Idolwild"/>
            </a:endParaRPr>
          </a:p>
          <a:p>
            <a:pPr marL="48895">
              <a:lnSpc>
                <a:spcPct val="100000"/>
              </a:lnSpc>
              <a:spcBef>
                <a:spcPts val="229"/>
              </a:spcBef>
            </a:pPr>
            <a:r>
              <a:rPr dirty="0" sz="1600" spc="-20">
                <a:latin typeface="Comic Sans MS"/>
                <a:cs typeface="Comic Sans MS"/>
              </a:rPr>
              <a:t>2</a:t>
            </a:r>
            <a:r>
              <a:rPr dirty="0" sz="1600" spc="15">
                <a:latin typeface="Comic Sans MS"/>
                <a:cs typeface="Comic Sans MS"/>
              </a:rPr>
              <a:t> </a:t>
            </a:r>
            <a:r>
              <a:rPr dirty="0" sz="1600" spc="-10">
                <a:latin typeface="Comic Sans MS"/>
                <a:cs typeface="Comic Sans MS"/>
              </a:rPr>
              <a:t>sl</a:t>
            </a:r>
            <a:r>
              <a:rPr dirty="0" sz="1600" spc="-15">
                <a:latin typeface="Comic Sans MS"/>
                <a:cs typeface="Comic Sans MS"/>
              </a:rPr>
              <a:t>i</a:t>
            </a:r>
            <a:r>
              <a:rPr dirty="0" sz="1600" spc="-10">
                <a:latin typeface="Comic Sans MS"/>
                <a:cs typeface="Comic Sans MS"/>
              </a:rPr>
              <a:t>ces</a:t>
            </a:r>
            <a:r>
              <a:rPr dirty="0" sz="1600" spc="45">
                <a:latin typeface="Comic Sans MS"/>
                <a:cs typeface="Comic Sans MS"/>
              </a:rPr>
              <a:t> </a:t>
            </a:r>
            <a:r>
              <a:rPr dirty="0" sz="1600" spc="-15">
                <a:latin typeface="Comic Sans MS"/>
                <a:cs typeface="Comic Sans MS"/>
              </a:rPr>
              <a:t>wh</a:t>
            </a:r>
            <a:r>
              <a:rPr dirty="0" sz="1600">
                <a:latin typeface="Comic Sans MS"/>
                <a:cs typeface="Comic Sans MS"/>
              </a:rPr>
              <a:t>o</a:t>
            </a:r>
            <a:r>
              <a:rPr dirty="0" sz="1600" spc="-10">
                <a:latin typeface="Comic Sans MS"/>
                <a:cs typeface="Comic Sans MS"/>
              </a:rPr>
              <a:t>l</a:t>
            </a:r>
            <a:r>
              <a:rPr dirty="0" sz="1600" spc="-10">
                <a:latin typeface="Comic Sans MS"/>
                <a:cs typeface="Comic Sans MS"/>
              </a:rPr>
              <a:t>e</a:t>
            </a:r>
            <a:r>
              <a:rPr dirty="0" sz="1600" spc="50">
                <a:latin typeface="Comic Sans MS"/>
                <a:cs typeface="Comic Sans MS"/>
              </a:rPr>
              <a:t> </a:t>
            </a:r>
            <a:r>
              <a:rPr dirty="0" sz="1600" spc="-15">
                <a:latin typeface="Comic Sans MS"/>
                <a:cs typeface="Comic Sans MS"/>
              </a:rPr>
              <a:t>wh</a:t>
            </a:r>
            <a:r>
              <a:rPr dirty="0" sz="1600" spc="0">
                <a:latin typeface="Comic Sans MS"/>
                <a:cs typeface="Comic Sans MS"/>
              </a:rPr>
              <a:t>e</a:t>
            </a:r>
            <a:r>
              <a:rPr dirty="0" sz="1600" spc="-10">
                <a:latin typeface="Comic Sans MS"/>
                <a:cs typeface="Comic Sans MS"/>
              </a:rPr>
              <a:t>at</a:t>
            </a:r>
            <a:r>
              <a:rPr dirty="0" sz="1600" spc="50">
                <a:latin typeface="Comic Sans MS"/>
                <a:cs typeface="Comic Sans MS"/>
              </a:rPr>
              <a:t> </a:t>
            </a:r>
            <a:r>
              <a:rPr dirty="0" sz="1600" spc="-15">
                <a:latin typeface="Comic Sans MS"/>
                <a:cs typeface="Comic Sans MS"/>
              </a:rPr>
              <a:t>br</a:t>
            </a:r>
            <a:r>
              <a:rPr dirty="0" sz="1600" spc="-10">
                <a:latin typeface="Comic Sans MS"/>
                <a:cs typeface="Comic Sans MS"/>
              </a:rPr>
              <a:t>ead</a:t>
            </a:r>
            <a:endParaRPr sz="1600">
              <a:latin typeface="Comic Sans MS"/>
              <a:cs typeface="Comic Sans MS"/>
            </a:endParaRPr>
          </a:p>
          <a:p>
            <a:pPr marL="48895" marR="3136900">
              <a:lnSpc>
                <a:spcPct val="149400"/>
              </a:lnSpc>
            </a:pPr>
            <a:r>
              <a:rPr dirty="0" sz="1600" spc="-10">
                <a:latin typeface="Comic Sans MS"/>
                <a:cs typeface="Comic Sans MS"/>
              </a:rPr>
              <a:t>1</a:t>
            </a:r>
            <a:r>
              <a:rPr dirty="0" sz="1600" spc="10">
                <a:latin typeface="Comic Sans MS"/>
                <a:cs typeface="Comic Sans MS"/>
              </a:rPr>
              <a:t> </a:t>
            </a:r>
            <a:r>
              <a:rPr dirty="0" sz="1600" spc="-15">
                <a:latin typeface="Comic Sans MS"/>
                <a:cs typeface="Comic Sans MS"/>
              </a:rPr>
              <a:t>¼</a:t>
            </a:r>
            <a:r>
              <a:rPr dirty="0" sz="1600" spc="15">
                <a:latin typeface="Comic Sans MS"/>
                <a:cs typeface="Comic Sans MS"/>
              </a:rPr>
              <a:t> </a:t>
            </a:r>
            <a:r>
              <a:rPr dirty="0" sz="1600" spc="-20">
                <a:latin typeface="Comic Sans MS"/>
                <a:cs typeface="Comic Sans MS"/>
              </a:rPr>
              <a:t>Tb</a:t>
            </a:r>
            <a:r>
              <a:rPr dirty="0" sz="1600" spc="-5">
                <a:latin typeface="Comic Sans MS"/>
                <a:cs typeface="Comic Sans MS"/>
              </a:rPr>
              <a:t>l</a:t>
            </a:r>
            <a:r>
              <a:rPr dirty="0" sz="1600" spc="5">
                <a:latin typeface="Comic Sans MS"/>
                <a:cs typeface="Comic Sans MS"/>
              </a:rPr>
              <a:t> </a:t>
            </a:r>
            <a:r>
              <a:rPr dirty="0" sz="1600" spc="-10">
                <a:latin typeface="Comic Sans MS"/>
                <a:cs typeface="Comic Sans MS"/>
              </a:rPr>
              <a:t>L</a:t>
            </a:r>
            <a:r>
              <a:rPr dirty="0" sz="1600" spc="-15">
                <a:latin typeface="Comic Sans MS"/>
                <a:cs typeface="Comic Sans MS"/>
              </a:rPr>
              <a:t>i</a:t>
            </a:r>
            <a:r>
              <a:rPr dirty="0" sz="1600" spc="-10">
                <a:latin typeface="Comic Sans MS"/>
                <a:cs typeface="Comic Sans MS"/>
              </a:rPr>
              <a:t>g</a:t>
            </a:r>
            <a:r>
              <a:rPr dirty="0" sz="1600" spc="-5">
                <a:latin typeface="Comic Sans MS"/>
                <a:cs typeface="Comic Sans MS"/>
              </a:rPr>
              <a:t>h</a:t>
            </a:r>
            <a:r>
              <a:rPr dirty="0" sz="1600" spc="-10">
                <a:latin typeface="Comic Sans MS"/>
                <a:cs typeface="Comic Sans MS"/>
              </a:rPr>
              <a:t>t</a:t>
            </a:r>
            <a:r>
              <a:rPr dirty="0" sz="1600" spc="15">
                <a:latin typeface="Comic Sans MS"/>
                <a:cs typeface="Comic Sans MS"/>
              </a:rPr>
              <a:t> </a:t>
            </a:r>
            <a:r>
              <a:rPr dirty="0" sz="1600" spc="-10">
                <a:latin typeface="Comic Sans MS"/>
                <a:cs typeface="Comic Sans MS"/>
              </a:rPr>
              <a:t>c</a:t>
            </a:r>
            <a:r>
              <a:rPr dirty="0" sz="1600" spc="-5">
                <a:latin typeface="Comic Sans MS"/>
                <a:cs typeface="Comic Sans MS"/>
              </a:rPr>
              <a:t>r</a:t>
            </a:r>
            <a:r>
              <a:rPr dirty="0" sz="1600" spc="-10">
                <a:latin typeface="Comic Sans MS"/>
                <a:cs typeface="Comic Sans MS"/>
              </a:rPr>
              <a:t>eam</a:t>
            </a:r>
            <a:r>
              <a:rPr dirty="0" sz="1600" spc="-25">
                <a:latin typeface="Comic Sans MS"/>
                <a:cs typeface="Comic Sans MS"/>
              </a:rPr>
              <a:t> </a:t>
            </a:r>
            <a:r>
              <a:rPr dirty="0" sz="1600" spc="-10">
                <a:latin typeface="Comic Sans MS"/>
                <a:cs typeface="Comic Sans MS"/>
              </a:rPr>
              <a:t>cheese</a:t>
            </a:r>
            <a:r>
              <a:rPr dirty="0" sz="1600" spc="-10">
                <a:latin typeface="Comic Sans MS"/>
                <a:cs typeface="Comic Sans MS"/>
              </a:rPr>
              <a:t> 1</a:t>
            </a:r>
            <a:r>
              <a:rPr dirty="0" sz="1600" spc="-5">
                <a:latin typeface="Comic Sans MS"/>
                <a:cs typeface="Comic Sans MS"/>
              </a:rPr>
              <a:t> </a:t>
            </a:r>
            <a:r>
              <a:rPr dirty="0" sz="1600" spc="-10">
                <a:latin typeface="Comic Sans MS"/>
                <a:cs typeface="Comic Sans MS"/>
              </a:rPr>
              <a:t>Tbl</a:t>
            </a:r>
            <a:r>
              <a:rPr dirty="0" sz="1600" spc="5">
                <a:latin typeface="Comic Sans MS"/>
                <a:cs typeface="Comic Sans MS"/>
              </a:rPr>
              <a:t> </a:t>
            </a:r>
            <a:r>
              <a:rPr dirty="0" sz="1600" spc="-20">
                <a:latin typeface="Comic Sans MS"/>
                <a:cs typeface="Comic Sans MS"/>
              </a:rPr>
              <a:t>J</a:t>
            </a:r>
            <a:r>
              <a:rPr dirty="0" sz="1600" spc="-10">
                <a:latin typeface="Comic Sans MS"/>
                <a:cs typeface="Comic Sans MS"/>
              </a:rPr>
              <a:t>e</a:t>
            </a:r>
            <a:r>
              <a:rPr dirty="0" sz="1600">
                <a:latin typeface="Comic Sans MS"/>
                <a:cs typeface="Comic Sans MS"/>
              </a:rPr>
              <a:t>l</a:t>
            </a:r>
            <a:r>
              <a:rPr dirty="0" sz="1600" spc="-10">
                <a:latin typeface="Comic Sans MS"/>
                <a:cs typeface="Comic Sans MS"/>
              </a:rPr>
              <a:t>l</a:t>
            </a:r>
            <a:r>
              <a:rPr dirty="0" sz="1600" spc="-10">
                <a:latin typeface="Comic Sans MS"/>
                <a:cs typeface="Comic Sans MS"/>
              </a:rPr>
              <a:t>y</a:t>
            </a:r>
            <a:r>
              <a:rPr dirty="0" sz="1600" spc="-5">
                <a:latin typeface="Comic Sans MS"/>
                <a:cs typeface="Comic Sans MS"/>
              </a:rPr>
              <a:t> </a:t>
            </a:r>
            <a:r>
              <a:rPr dirty="0" sz="1600" spc="-10">
                <a:latin typeface="Comic Sans MS"/>
                <a:cs typeface="Comic Sans MS"/>
              </a:rPr>
              <a:t>or</a:t>
            </a:r>
            <a:r>
              <a:rPr dirty="0" sz="1600" spc="-20">
                <a:latin typeface="Comic Sans MS"/>
                <a:cs typeface="Comic Sans MS"/>
              </a:rPr>
              <a:t> </a:t>
            </a:r>
            <a:r>
              <a:rPr dirty="0" sz="1600" spc="-20">
                <a:latin typeface="Comic Sans MS"/>
                <a:cs typeface="Comic Sans MS"/>
              </a:rPr>
              <a:t>J</a:t>
            </a:r>
            <a:r>
              <a:rPr dirty="0" sz="1600">
                <a:latin typeface="Comic Sans MS"/>
                <a:cs typeface="Comic Sans MS"/>
              </a:rPr>
              <a:t>a</a:t>
            </a:r>
            <a:r>
              <a:rPr dirty="0" sz="1600" spc="-15">
                <a:latin typeface="Comic Sans MS"/>
                <a:cs typeface="Comic Sans MS"/>
              </a:rPr>
              <a:t>m</a:t>
            </a:r>
            <a:endParaRPr sz="1600">
              <a:latin typeface="Comic Sans MS"/>
              <a:cs typeface="Comic Sans MS"/>
            </a:endParaRPr>
          </a:p>
          <a:p>
            <a:pPr marL="18415" marR="3874135" indent="30480">
              <a:lnSpc>
                <a:spcPct val="149400"/>
              </a:lnSpc>
              <a:spcBef>
                <a:spcPts val="10"/>
              </a:spcBef>
            </a:pPr>
            <a:r>
              <a:rPr dirty="0" sz="1600" spc="-20">
                <a:latin typeface="Comic Sans MS"/>
                <a:cs typeface="Comic Sans MS"/>
              </a:rPr>
              <a:t>3</a:t>
            </a:r>
            <a:r>
              <a:rPr dirty="0" sz="1600" spc="15">
                <a:latin typeface="Comic Sans MS"/>
                <a:cs typeface="Comic Sans MS"/>
              </a:rPr>
              <a:t> </a:t>
            </a:r>
            <a:r>
              <a:rPr dirty="0" sz="1600" spc="-10">
                <a:latin typeface="Comic Sans MS"/>
                <a:cs typeface="Comic Sans MS"/>
              </a:rPr>
              <a:t>oz</a:t>
            </a:r>
            <a:r>
              <a:rPr dirty="0" sz="1600">
                <a:latin typeface="Comic Sans MS"/>
                <a:cs typeface="Comic Sans MS"/>
              </a:rPr>
              <a:t> </a:t>
            </a:r>
            <a:r>
              <a:rPr dirty="0" sz="1600" spc="-10">
                <a:latin typeface="Comic Sans MS"/>
                <a:cs typeface="Comic Sans MS"/>
              </a:rPr>
              <a:t>Lean</a:t>
            </a:r>
            <a:r>
              <a:rPr dirty="0" sz="1600">
                <a:latin typeface="Comic Sans MS"/>
                <a:cs typeface="Comic Sans MS"/>
              </a:rPr>
              <a:t> </a:t>
            </a:r>
            <a:r>
              <a:rPr dirty="0" sz="1600" spc="-15">
                <a:latin typeface="Comic Sans MS"/>
                <a:cs typeface="Comic Sans MS"/>
              </a:rPr>
              <a:t>del</a:t>
            </a:r>
            <a:r>
              <a:rPr dirty="0" sz="1600" spc="-5">
                <a:latin typeface="Comic Sans MS"/>
                <a:cs typeface="Comic Sans MS"/>
              </a:rPr>
              <a:t>i</a:t>
            </a:r>
            <a:r>
              <a:rPr dirty="0" sz="1600" spc="-20">
                <a:latin typeface="Comic Sans MS"/>
                <a:cs typeface="Comic Sans MS"/>
              </a:rPr>
              <a:t> </a:t>
            </a:r>
            <a:r>
              <a:rPr dirty="0" sz="1600" spc="-15">
                <a:latin typeface="Comic Sans MS"/>
                <a:cs typeface="Comic Sans MS"/>
              </a:rPr>
              <a:t>me</a:t>
            </a:r>
            <a:r>
              <a:rPr dirty="0" sz="1600" spc="-5">
                <a:latin typeface="Comic Sans MS"/>
                <a:cs typeface="Comic Sans MS"/>
              </a:rPr>
              <a:t>a</a:t>
            </a:r>
            <a:r>
              <a:rPr dirty="0" sz="1600" spc="-10">
                <a:latin typeface="Comic Sans MS"/>
                <a:cs typeface="Comic Sans MS"/>
              </a:rPr>
              <a:t>t</a:t>
            </a:r>
            <a:r>
              <a:rPr dirty="0" sz="1600" spc="-10">
                <a:latin typeface="Comic Sans MS"/>
                <a:cs typeface="Comic Sans MS"/>
              </a:rPr>
              <a:t> 1</a:t>
            </a:r>
            <a:r>
              <a:rPr dirty="0" sz="1600" spc="-5">
                <a:latin typeface="Comic Sans MS"/>
                <a:cs typeface="Comic Sans MS"/>
              </a:rPr>
              <a:t> </a:t>
            </a:r>
            <a:r>
              <a:rPr dirty="0" sz="1600" spc="-15">
                <a:latin typeface="Comic Sans MS"/>
                <a:cs typeface="Comic Sans MS"/>
              </a:rPr>
              <a:t>Med</a:t>
            </a:r>
            <a:r>
              <a:rPr dirty="0" sz="1600">
                <a:latin typeface="Comic Sans MS"/>
                <a:cs typeface="Comic Sans MS"/>
              </a:rPr>
              <a:t>i</a:t>
            </a:r>
            <a:r>
              <a:rPr dirty="0" sz="1600" spc="-15">
                <a:latin typeface="Comic Sans MS"/>
                <a:cs typeface="Comic Sans MS"/>
              </a:rPr>
              <a:t>um</a:t>
            </a:r>
            <a:r>
              <a:rPr dirty="0" sz="1600" spc="-40">
                <a:latin typeface="Comic Sans MS"/>
                <a:cs typeface="Comic Sans MS"/>
              </a:rPr>
              <a:t> </a:t>
            </a:r>
            <a:r>
              <a:rPr dirty="0" sz="1600" spc="-20">
                <a:latin typeface="Comic Sans MS"/>
                <a:cs typeface="Comic Sans MS"/>
              </a:rPr>
              <a:t>Ap</a:t>
            </a:r>
            <a:r>
              <a:rPr dirty="0" sz="1600" spc="-5">
                <a:latin typeface="Comic Sans MS"/>
                <a:cs typeface="Comic Sans MS"/>
              </a:rPr>
              <a:t>p</a:t>
            </a:r>
            <a:r>
              <a:rPr dirty="0" sz="1600" spc="-10">
                <a:latin typeface="Comic Sans MS"/>
                <a:cs typeface="Comic Sans MS"/>
              </a:rPr>
              <a:t>l</a:t>
            </a:r>
            <a:r>
              <a:rPr dirty="0" sz="1600" spc="-10">
                <a:latin typeface="Comic Sans MS"/>
                <a:cs typeface="Comic Sans MS"/>
              </a:rPr>
              <a:t>e</a:t>
            </a:r>
            <a:endParaRPr sz="1600">
              <a:latin typeface="Comic Sans MS"/>
              <a:cs typeface="Comic Sans MS"/>
            </a:endParaRPr>
          </a:p>
          <a:p>
            <a:pPr>
              <a:lnSpc>
                <a:spcPct val="100000"/>
              </a:lnSpc>
              <a:spcBef>
                <a:spcPts val="33"/>
              </a:spcBef>
            </a:pPr>
            <a:endParaRPr sz="19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800">
                <a:solidFill>
                  <a:srgbClr val="C6463A"/>
                </a:solidFill>
                <a:latin typeface="Idolwild"/>
                <a:cs typeface="Idolwild"/>
              </a:rPr>
              <a:t>PREPARATION</a:t>
            </a:r>
            <a:endParaRPr sz="1800">
              <a:latin typeface="Idolwild"/>
              <a:cs typeface="Idolwild"/>
            </a:endParaRPr>
          </a:p>
          <a:p>
            <a:pPr marL="48895">
              <a:lnSpc>
                <a:spcPct val="100000"/>
              </a:lnSpc>
              <a:spcBef>
                <a:spcPts val="600"/>
              </a:spcBef>
            </a:pPr>
            <a:r>
              <a:rPr dirty="0" sz="1600" spc="-20">
                <a:solidFill>
                  <a:srgbClr val="00AE50"/>
                </a:solidFill>
                <a:latin typeface="Comic Sans MS"/>
                <a:cs typeface="Comic Sans MS"/>
              </a:rPr>
              <a:t>*</a:t>
            </a:r>
            <a:r>
              <a:rPr dirty="0" sz="1600" spc="-20">
                <a:solidFill>
                  <a:srgbClr val="575757"/>
                </a:solidFill>
                <a:latin typeface="Comic Sans MS"/>
                <a:cs typeface="Comic Sans MS"/>
              </a:rPr>
              <a:t>T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o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ast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the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sl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i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c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e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s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of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wh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o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l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e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20">
                <a:solidFill>
                  <a:srgbClr val="575757"/>
                </a:solidFill>
                <a:latin typeface="Comic Sans MS"/>
                <a:cs typeface="Comic Sans MS"/>
              </a:rPr>
              <a:t>w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h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e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a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t</a:t>
            </a:r>
            <a:r>
              <a:rPr dirty="0" sz="1600" spc="-11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br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ead.</a:t>
            </a:r>
            <a:endParaRPr sz="1600">
              <a:latin typeface="Comic Sans MS"/>
              <a:cs typeface="Comic Sans MS"/>
            </a:endParaRPr>
          </a:p>
          <a:p>
            <a:pPr marL="48895">
              <a:lnSpc>
                <a:spcPct val="100000"/>
              </a:lnSpc>
              <a:spcBef>
                <a:spcPts val="575"/>
              </a:spcBef>
            </a:pPr>
            <a:r>
              <a:rPr dirty="0" sz="1600" spc="-20">
                <a:solidFill>
                  <a:srgbClr val="00AE50"/>
                </a:solidFill>
                <a:latin typeface="Comic Sans MS"/>
                <a:cs typeface="Comic Sans MS"/>
              </a:rPr>
              <a:t>*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Sp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r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ead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c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r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eam</a:t>
            </a:r>
            <a:r>
              <a:rPr dirty="0" sz="1600" spc="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cheese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on</a:t>
            </a:r>
            <a:r>
              <a:rPr dirty="0" sz="1600" spc="-8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toa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s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t.</a:t>
            </a:r>
            <a:endParaRPr sz="1600">
              <a:latin typeface="Comic Sans MS"/>
              <a:cs typeface="Comic Sans MS"/>
            </a:endParaRPr>
          </a:p>
          <a:p>
            <a:pPr marL="48895">
              <a:lnSpc>
                <a:spcPct val="100000"/>
              </a:lnSpc>
              <a:spcBef>
                <a:spcPts val="575"/>
              </a:spcBef>
            </a:pPr>
            <a:r>
              <a:rPr dirty="0" sz="1600" spc="-20">
                <a:solidFill>
                  <a:srgbClr val="00AE50"/>
                </a:solidFill>
                <a:latin typeface="Comic Sans MS"/>
                <a:cs typeface="Comic Sans MS"/>
              </a:rPr>
              <a:t>*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A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d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d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y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o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ur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f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avo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r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it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e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jel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l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y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a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n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d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de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l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i</a:t>
            </a:r>
            <a:r>
              <a:rPr dirty="0" sz="1600" spc="-7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meat.</a:t>
            </a:r>
            <a:endParaRPr sz="1600">
              <a:latin typeface="Comic Sans MS"/>
              <a:cs typeface="Comic Sans MS"/>
            </a:endParaRPr>
          </a:p>
          <a:p>
            <a:pPr marL="48895">
              <a:lnSpc>
                <a:spcPct val="100000"/>
              </a:lnSpc>
              <a:spcBef>
                <a:spcPts val="575"/>
              </a:spcBef>
            </a:pPr>
            <a:r>
              <a:rPr dirty="0" sz="1600" spc="-20">
                <a:solidFill>
                  <a:srgbClr val="00AE50"/>
                </a:solidFill>
                <a:latin typeface="Comic Sans MS"/>
                <a:cs typeface="Comic Sans MS"/>
              </a:rPr>
              <a:t>*</a:t>
            </a:r>
            <a:r>
              <a:rPr dirty="0" sz="1600" spc="-20">
                <a:solidFill>
                  <a:srgbClr val="575757"/>
                </a:solidFill>
                <a:latin typeface="Comic Sans MS"/>
                <a:cs typeface="Comic Sans MS"/>
              </a:rPr>
              <a:t>A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p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p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l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es</a:t>
            </a:r>
            <a:r>
              <a:rPr dirty="0" sz="1600" spc="1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cou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l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d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b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e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eaten</a:t>
            </a:r>
            <a:r>
              <a:rPr dirty="0" sz="1600" spc="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s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li</a:t>
            </a:r>
            <a:r>
              <a:rPr dirty="0" sz="1600" spc="-20">
                <a:solidFill>
                  <a:srgbClr val="575757"/>
                </a:solidFill>
                <a:latin typeface="Comic Sans MS"/>
                <a:cs typeface="Comic Sans MS"/>
              </a:rPr>
              <a:t>c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ed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0">
                <a:solidFill>
                  <a:srgbClr val="575757"/>
                </a:solidFill>
                <a:latin typeface="Comic Sans MS"/>
                <a:cs typeface="Comic Sans MS"/>
              </a:rPr>
              <a:t>s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eparate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l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y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or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on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the</a:t>
            </a:r>
            <a:r>
              <a:rPr dirty="0" sz="1600" spc="-14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san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dwi</a:t>
            </a:r>
            <a:r>
              <a:rPr dirty="0" sz="1600" spc="-20">
                <a:solidFill>
                  <a:srgbClr val="575757"/>
                </a:solidFill>
                <a:latin typeface="Comic Sans MS"/>
                <a:cs typeface="Comic Sans MS"/>
              </a:rPr>
              <a:t>c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h.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77519" y="8235092"/>
            <a:ext cx="5394325" cy="14757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23875">
              <a:lnSpc>
                <a:spcPct val="129700"/>
              </a:lnSpc>
            </a:pP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Apple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s</a:t>
            </a:r>
            <a:r>
              <a:rPr dirty="0" sz="1600" spc="1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are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great!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There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are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over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2,00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0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varieties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of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apples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i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n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North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America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.</a:t>
            </a:r>
            <a:r>
              <a:rPr dirty="0" sz="1600" spc="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They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have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n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o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fat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,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no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cholesterol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and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have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fiber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.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They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are</a:t>
            </a:r>
            <a:r>
              <a:rPr dirty="0" sz="1600" spc="-8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an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inexpensive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and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sweet</a:t>
            </a:r>
            <a:r>
              <a:rPr dirty="0" sz="1600" spc="1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treat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,</a:t>
            </a:r>
            <a:r>
              <a:rPr dirty="0" sz="1600" spc="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whic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h</a:t>
            </a:r>
            <a:r>
              <a:rPr dirty="0" sz="1600" spc="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are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super</a:t>
            </a:r>
            <a:r>
              <a:rPr dirty="0" sz="1600" spc="-15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healthy!</a:t>
            </a:r>
            <a:endParaRPr sz="1600">
              <a:latin typeface="Comic Sans MS"/>
              <a:cs typeface="Comic Sans MS"/>
            </a:endParaRPr>
          </a:p>
          <a:p>
            <a:pPr marL="1418590">
              <a:lnSpc>
                <a:spcPct val="100000"/>
              </a:lnSpc>
              <a:spcBef>
                <a:spcPts val="1115"/>
              </a:spcBef>
            </a:pPr>
            <a:r>
              <a:rPr dirty="0" sz="1050">
                <a:solidFill>
                  <a:srgbClr val="7D7D7D"/>
                </a:solidFill>
                <a:latin typeface="Arial"/>
                <a:cs typeface="Arial"/>
              </a:rPr>
              <a:t>Cop</a:t>
            </a:r>
            <a:r>
              <a:rPr dirty="0" sz="1050" spc="-15">
                <a:solidFill>
                  <a:srgbClr val="7D7D7D"/>
                </a:solidFill>
                <a:latin typeface="Arial"/>
                <a:cs typeface="Arial"/>
              </a:rPr>
              <a:t>y</a:t>
            </a:r>
            <a:r>
              <a:rPr dirty="0" sz="1050" spc="-5">
                <a:solidFill>
                  <a:srgbClr val="7D7D7D"/>
                </a:solidFill>
                <a:latin typeface="Arial"/>
                <a:cs typeface="Arial"/>
              </a:rPr>
              <a:t>r</a:t>
            </a:r>
            <a:r>
              <a:rPr dirty="0" sz="1050">
                <a:solidFill>
                  <a:srgbClr val="7D7D7D"/>
                </a:solidFill>
                <a:latin typeface="Arial"/>
                <a:cs typeface="Arial"/>
              </a:rPr>
              <a:t>i</a:t>
            </a:r>
            <a:r>
              <a:rPr dirty="0" sz="1050" spc="-15">
                <a:solidFill>
                  <a:srgbClr val="7D7D7D"/>
                </a:solidFill>
                <a:latin typeface="Arial"/>
                <a:cs typeface="Arial"/>
              </a:rPr>
              <a:t>g</a:t>
            </a:r>
            <a:r>
              <a:rPr dirty="0" sz="1050">
                <a:solidFill>
                  <a:srgbClr val="7D7D7D"/>
                </a:solidFill>
                <a:latin typeface="Arial"/>
                <a:cs typeface="Arial"/>
              </a:rPr>
              <a:t>ht</a:t>
            </a:r>
            <a:r>
              <a:rPr dirty="0" sz="1050" spc="-10">
                <a:solidFill>
                  <a:srgbClr val="7D7D7D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7D7D7D"/>
                </a:solidFill>
                <a:latin typeface="Arial"/>
                <a:cs typeface="Arial"/>
              </a:rPr>
              <a:t>©2</a:t>
            </a:r>
            <a:r>
              <a:rPr dirty="0" sz="1050" spc="-10">
                <a:solidFill>
                  <a:srgbClr val="7D7D7D"/>
                </a:solidFill>
                <a:latin typeface="Arial"/>
                <a:cs typeface="Arial"/>
              </a:rPr>
              <a:t>0</a:t>
            </a:r>
            <a:r>
              <a:rPr dirty="0" sz="1050">
                <a:solidFill>
                  <a:srgbClr val="7D7D7D"/>
                </a:solidFill>
                <a:latin typeface="Arial"/>
                <a:cs typeface="Arial"/>
              </a:rPr>
              <a:t>15 </a:t>
            </a:r>
            <a:r>
              <a:rPr dirty="0" sz="1050" spc="-10">
                <a:solidFill>
                  <a:srgbClr val="7D7D7D"/>
                </a:solidFill>
                <a:latin typeface="Arial"/>
                <a:cs typeface="Arial"/>
              </a:rPr>
              <a:t>F</a:t>
            </a:r>
            <a:r>
              <a:rPr dirty="0" sz="1050">
                <a:solidFill>
                  <a:srgbClr val="7D7D7D"/>
                </a:solidFill>
                <a:latin typeface="Arial"/>
                <a:cs typeface="Arial"/>
              </a:rPr>
              <a:t>i</a:t>
            </a:r>
            <a:r>
              <a:rPr dirty="0" sz="1050" spc="-10">
                <a:solidFill>
                  <a:srgbClr val="7D7D7D"/>
                </a:solidFill>
                <a:latin typeface="Arial"/>
                <a:cs typeface="Arial"/>
              </a:rPr>
              <a:t>t</a:t>
            </a:r>
            <a:r>
              <a:rPr dirty="0" sz="1050">
                <a:solidFill>
                  <a:srgbClr val="7D7D7D"/>
                </a:solidFill>
                <a:latin typeface="Arial"/>
                <a:cs typeface="Arial"/>
              </a:rPr>
              <a:t>4</a:t>
            </a:r>
            <a:r>
              <a:rPr dirty="0" sz="1050" spc="-10">
                <a:solidFill>
                  <a:srgbClr val="7D7D7D"/>
                </a:solidFill>
                <a:latin typeface="Arial"/>
                <a:cs typeface="Arial"/>
              </a:rPr>
              <a:t>K</a:t>
            </a:r>
            <a:r>
              <a:rPr dirty="0" sz="1050">
                <a:solidFill>
                  <a:srgbClr val="7D7D7D"/>
                </a:solidFill>
                <a:latin typeface="Arial"/>
                <a:cs typeface="Arial"/>
              </a:rPr>
              <a:t>id</a:t>
            </a:r>
            <a:r>
              <a:rPr dirty="0" sz="1050" spc="-15">
                <a:solidFill>
                  <a:srgbClr val="7D7D7D"/>
                </a:solidFill>
                <a:latin typeface="Arial"/>
                <a:cs typeface="Arial"/>
              </a:rPr>
              <a:t>z</a:t>
            </a:r>
            <a:r>
              <a:rPr dirty="0" sz="1050" spc="-10">
                <a:solidFill>
                  <a:srgbClr val="7D7D7D"/>
                </a:solidFill>
                <a:latin typeface="Arial"/>
                <a:cs typeface="Arial"/>
              </a:rPr>
              <a:t>.</a:t>
            </a:r>
            <a:r>
              <a:rPr dirty="0" sz="1050">
                <a:solidFill>
                  <a:srgbClr val="7D7D7D"/>
                </a:solidFill>
                <a:latin typeface="Arial"/>
                <a:cs typeface="Arial"/>
              </a:rPr>
              <a:t>us</a:t>
            </a:r>
            <a:r>
              <a:rPr dirty="0" sz="1050" spc="-5">
                <a:solidFill>
                  <a:srgbClr val="7D7D7D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7D7D7D"/>
                </a:solidFill>
                <a:latin typeface="Arial"/>
                <a:cs typeface="Arial"/>
              </a:rPr>
              <a:t>|</a:t>
            </a:r>
            <a:r>
              <a:rPr dirty="0" sz="1050" spc="-10">
                <a:solidFill>
                  <a:srgbClr val="7D7D7D"/>
                </a:solidFill>
                <a:latin typeface="Arial"/>
                <a:cs typeface="Arial"/>
              </a:rPr>
              <a:t>A</a:t>
            </a:r>
            <a:r>
              <a:rPr dirty="0" sz="1050">
                <a:solidFill>
                  <a:srgbClr val="7D7D7D"/>
                </a:solidFill>
                <a:latin typeface="Arial"/>
                <a:cs typeface="Arial"/>
              </a:rPr>
              <a:t>ll</a:t>
            </a:r>
            <a:r>
              <a:rPr dirty="0" sz="1050" spc="-15">
                <a:solidFill>
                  <a:srgbClr val="7D7D7D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7D7D7D"/>
                </a:solidFill>
                <a:latin typeface="Arial"/>
                <a:cs typeface="Arial"/>
              </a:rPr>
              <a:t>R</a:t>
            </a:r>
            <a:r>
              <a:rPr dirty="0" sz="1050" spc="-10">
                <a:solidFill>
                  <a:srgbClr val="7D7D7D"/>
                </a:solidFill>
                <a:latin typeface="Arial"/>
                <a:cs typeface="Arial"/>
              </a:rPr>
              <a:t>i</a:t>
            </a:r>
            <a:r>
              <a:rPr dirty="0" sz="1050">
                <a:solidFill>
                  <a:srgbClr val="7D7D7D"/>
                </a:solidFill>
                <a:latin typeface="Arial"/>
                <a:cs typeface="Arial"/>
              </a:rPr>
              <a:t>gh</a:t>
            </a:r>
            <a:r>
              <a:rPr dirty="0" sz="1050" spc="-5">
                <a:solidFill>
                  <a:srgbClr val="7D7D7D"/>
                </a:solidFill>
                <a:latin typeface="Arial"/>
                <a:cs typeface="Arial"/>
              </a:rPr>
              <a:t>t</a:t>
            </a:r>
            <a:r>
              <a:rPr dirty="0" sz="1050">
                <a:solidFill>
                  <a:srgbClr val="7D7D7D"/>
                </a:solidFill>
                <a:latin typeface="Arial"/>
                <a:cs typeface="Arial"/>
              </a:rPr>
              <a:t>s</a:t>
            </a:r>
            <a:r>
              <a:rPr dirty="0" sz="1050" spc="-5">
                <a:solidFill>
                  <a:srgbClr val="7D7D7D"/>
                </a:solidFill>
                <a:latin typeface="Arial"/>
                <a:cs typeface="Arial"/>
              </a:rPr>
              <a:t> </a:t>
            </a:r>
            <a:r>
              <a:rPr dirty="0" sz="1050" spc="-10">
                <a:solidFill>
                  <a:srgbClr val="7D7D7D"/>
                </a:solidFill>
                <a:latin typeface="Arial"/>
                <a:cs typeface="Arial"/>
              </a:rPr>
              <a:t>R</a:t>
            </a:r>
            <a:r>
              <a:rPr dirty="0" sz="1050">
                <a:solidFill>
                  <a:srgbClr val="7D7D7D"/>
                </a:solidFill>
                <a:latin typeface="Arial"/>
                <a:cs typeface="Arial"/>
              </a:rPr>
              <a:t>eser</a:t>
            </a:r>
            <a:r>
              <a:rPr dirty="0" sz="1050" spc="-15">
                <a:solidFill>
                  <a:srgbClr val="7D7D7D"/>
                </a:solidFill>
                <a:latin typeface="Arial"/>
                <a:cs typeface="Arial"/>
              </a:rPr>
              <a:t>v</a:t>
            </a:r>
            <a:r>
              <a:rPr dirty="0" sz="1050">
                <a:solidFill>
                  <a:srgbClr val="7D7D7D"/>
                </a:solidFill>
                <a:latin typeface="Arial"/>
                <a:cs typeface="Arial"/>
              </a:rPr>
              <a:t>ed</a:t>
            </a:r>
            <a:r>
              <a:rPr dirty="0" sz="1050" spc="-5">
                <a:solidFill>
                  <a:srgbClr val="7D7D7D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7D7D7D"/>
                </a:solidFill>
                <a:latin typeface="Arial"/>
                <a:cs typeface="Arial"/>
              </a:rPr>
              <a:t>|</a:t>
            </a:r>
            <a:r>
              <a:rPr dirty="0" sz="1050" spc="-70">
                <a:solidFill>
                  <a:srgbClr val="7D7D7D"/>
                </a:solidFill>
                <a:latin typeface="Arial"/>
                <a:cs typeface="Arial"/>
              </a:rPr>
              <a:t> </a:t>
            </a:r>
            <a:r>
              <a:rPr dirty="0" sz="1050" spc="-10">
                <a:solidFill>
                  <a:srgbClr val="7D7D7D"/>
                </a:solidFill>
                <a:latin typeface="Arial"/>
                <a:cs typeface="Arial"/>
                <a:hlinkClick r:id="rId2"/>
              </a:rPr>
              <a:t>www.</a:t>
            </a:r>
            <a:r>
              <a:rPr dirty="0" sz="1050" spc="5">
                <a:solidFill>
                  <a:srgbClr val="7D7D7D"/>
                </a:solidFill>
                <a:latin typeface="Arial"/>
                <a:cs typeface="Arial"/>
                <a:hlinkClick r:id="rId2"/>
              </a:rPr>
              <a:t>f</a:t>
            </a:r>
            <a:r>
              <a:rPr dirty="0" sz="1050">
                <a:solidFill>
                  <a:srgbClr val="7D7D7D"/>
                </a:solidFill>
                <a:latin typeface="Arial"/>
                <a:cs typeface="Arial"/>
                <a:hlinkClick r:id="rId2"/>
              </a:rPr>
              <a:t>i</a:t>
            </a:r>
            <a:r>
              <a:rPr dirty="0" sz="1050" spc="-10">
                <a:solidFill>
                  <a:srgbClr val="7D7D7D"/>
                </a:solidFill>
                <a:latin typeface="Arial"/>
                <a:cs typeface="Arial"/>
                <a:hlinkClick r:id="rId2"/>
              </a:rPr>
              <a:t>t</a:t>
            </a:r>
            <a:r>
              <a:rPr dirty="0" sz="1050" spc="-15">
                <a:solidFill>
                  <a:srgbClr val="7D7D7D"/>
                </a:solidFill>
                <a:latin typeface="Arial"/>
                <a:cs typeface="Arial"/>
                <a:hlinkClick r:id="rId2"/>
              </a:rPr>
              <a:t>4</a:t>
            </a:r>
            <a:r>
              <a:rPr dirty="0" sz="1050" spc="10">
                <a:solidFill>
                  <a:srgbClr val="7D7D7D"/>
                </a:solidFill>
                <a:latin typeface="Arial"/>
                <a:cs typeface="Arial"/>
                <a:hlinkClick r:id="rId2"/>
              </a:rPr>
              <a:t>k</a:t>
            </a:r>
            <a:r>
              <a:rPr dirty="0" sz="1050" spc="-10">
                <a:solidFill>
                  <a:srgbClr val="7D7D7D"/>
                </a:solidFill>
                <a:latin typeface="Arial"/>
                <a:cs typeface="Arial"/>
                <a:hlinkClick r:id="rId2"/>
              </a:rPr>
              <a:t>i</a:t>
            </a:r>
            <a:r>
              <a:rPr dirty="0" sz="1050">
                <a:solidFill>
                  <a:srgbClr val="7D7D7D"/>
                </a:solidFill>
                <a:latin typeface="Arial"/>
                <a:cs typeface="Arial"/>
                <a:hlinkClick r:id="rId2"/>
              </a:rPr>
              <a:t>d</a:t>
            </a:r>
            <a:r>
              <a:rPr dirty="0" sz="1050" spc="-15">
                <a:solidFill>
                  <a:srgbClr val="7D7D7D"/>
                </a:solidFill>
                <a:latin typeface="Arial"/>
                <a:cs typeface="Arial"/>
                <a:hlinkClick r:id="rId2"/>
              </a:rPr>
              <a:t>z</a:t>
            </a:r>
            <a:r>
              <a:rPr dirty="0" sz="1050" spc="-10">
                <a:solidFill>
                  <a:srgbClr val="7D7D7D"/>
                </a:solidFill>
                <a:latin typeface="Arial"/>
                <a:cs typeface="Arial"/>
                <a:hlinkClick r:id="rId2"/>
              </a:rPr>
              <a:t>.</a:t>
            </a:r>
            <a:r>
              <a:rPr dirty="0" sz="1050">
                <a:solidFill>
                  <a:srgbClr val="7D7D7D"/>
                </a:solidFill>
                <a:latin typeface="Arial"/>
                <a:cs typeface="Arial"/>
                <a:hlinkClick r:id="rId2"/>
              </a:rPr>
              <a:t>us</a:t>
            </a:r>
            <a:endParaRPr sz="105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048744" y="8262663"/>
            <a:ext cx="1491869" cy="164731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D7D7D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Andrew Keser</dc:creator>
  <dc:title>PowerPoint Presentation</dc:title>
  <dcterms:created xsi:type="dcterms:W3CDTF">2015-11-06T12:59:58Z</dcterms:created>
  <dcterms:modified xsi:type="dcterms:W3CDTF">2015-11-06T12:59:58Z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2015-10-18T00:00:00Z</vt:filetime>
  </property>
  <property fmtid="{D5CDD505-2E9C-101B-9397-08002B2CF9AE}" pid="3" name="LastSaved">
    <vt:filetime>2015-11-06T00:00:00Z</vt:filetime>
  </property>
</Properties>
</file>