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0" y="0"/>
            <a:ext cx="7748679" cy="1005839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7364094"/>
            <a:ext cx="7772400" cy="8001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4073525" y="2795270"/>
            <a:ext cx="2587625" cy="201485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fit4kidz.us/" TargetMode="External"/><Relationship Id="rId3" Type="http://schemas.openxmlformats.org/officeDocument/2006/relationships/image" Target="../media/image4.jpg"/><Relationship Id="rId4" Type="http://schemas.openxmlformats.org/officeDocument/2006/relationships/notesSlide" Target="../notesSlides/notesSlide1.xml"/><Relationship Id="rId5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332" y="1428801"/>
            <a:ext cx="2481580" cy="3321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100">
                <a:latin typeface="Idolwild"/>
                <a:cs typeface="Idolwild"/>
              </a:rPr>
              <a:t>Serving</a:t>
            </a:r>
            <a:r>
              <a:rPr dirty="0" sz="1100" spc="10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Size for 1500 calorie/day plan</a:t>
            </a:r>
            <a:r>
              <a:rPr dirty="0" sz="1100">
                <a:latin typeface="Idolwild"/>
                <a:cs typeface="Idolwild"/>
              </a:rPr>
              <a:t> Calories</a:t>
            </a:r>
            <a:r>
              <a:rPr dirty="0" sz="1100" spc="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in this meal:</a:t>
            </a:r>
            <a:r>
              <a:rPr dirty="0" sz="1100" spc="15">
                <a:latin typeface="Idolwild"/>
                <a:cs typeface="Idolwild"/>
              </a:rPr>
              <a:t> </a:t>
            </a:r>
            <a:r>
              <a:rPr dirty="0" sz="1100" spc="-5">
                <a:latin typeface="Idolwild"/>
                <a:cs typeface="Idolwild"/>
              </a:rPr>
              <a:t>372</a:t>
            </a:r>
            <a:endParaRPr sz="11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71926" y="1891481"/>
            <a:ext cx="1763395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000" spc="-175" b="1">
                <a:solidFill>
                  <a:srgbClr val="77923A"/>
                </a:solidFill>
                <a:latin typeface="Idolwild"/>
                <a:cs typeface="Idolwild"/>
              </a:rPr>
              <a:t>D</a:t>
            </a:r>
            <a:r>
              <a:rPr dirty="0" sz="3000" spc="-135" b="1">
                <a:solidFill>
                  <a:srgbClr val="77923A"/>
                </a:solidFill>
                <a:latin typeface="Idolwild"/>
                <a:cs typeface="Idolwild"/>
              </a:rPr>
              <a:t>e</a:t>
            </a:r>
            <a:r>
              <a:rPr dirty="0" sz="3000" spc="-95" b="1">
                <a:solidFill>
                  <a:srgbClr val="77923A"/>
                </a:solidFill>
                <a:latin typeface="Idolwild"/>
                <a:cs typeface="Idolwild"/>
              </a:rPr>
              <a:t>li</a:t>
            </a:r>
            <a:r>
              <a:rPr dirty="0" sz="3000" spc="-150" b="1">
                <a:solidFill>
                  <a:srgbClr val="77923A"/>
                </a:solidFill>
                <a:latin typeface="Idolwild"/>
                <a:cs typeface="Idolwild"/>
              </a:rPr>
              <a:t> </a:t>
            </a:r>
            <a:r>
              <a:rPr dirty="0" sz="3000" spc="-175" b="1">
                <a:solidFill>
                  <a:srgbClr val="77923A"/>
                </a:solidFill>
                <a:latin typeface="Idolwild"/>
                <a:cs typeface="Idolwild"/>
              </a:rPr>
              <a:t>D</a:t>
            </a:r>
            <a:r>
              <a:rPr dirty="0" sz="3000" spc="-135" b="1">
                <a:solidFill>
                  <a:srgbClr val="77923A"/>
                </a:solidFill>
                <a:latin typeface="Idolwild"/>
                <a:cs typeface="Idolwild"/>
              </a:rPr>
              <a:t>e</a:t>
            </a:r>
            <a:r>
              <a:rPr dirty="0" sz="3000" spc="-90" b="1">
                <a:solidFill>
                  <a:srgbClr val="77923A"/>
                </a:solidFill>
                <a:latin typeface="Idolwild"/>
                <a:cs typeface="Idolwild"/>
              </a:rPr>
              <a:t>l</a:t>
            </a:r>
            <a:r>
              <a:rPr dirty="0" sz="3000" spc="-85" b="1">
                <a:solidFill>
                  <a:srgbClr val="77923A"/>
                </a:solidFill>
                <a:latin typeface="Idolwild"/>
                <a:cs typeface="Idolwild"/>
              </a:rPr>
              <a:t>i</a:t>
            </a:r>
            <a:r>
              <a:rPr dirty="0" sz="3000" spc="-155" b="1">
                <a:solidFill>
                  <a:srgbClr val="77923A"/>
                </a:solidFill>
                <a:latin typeface="Idolwild"/>
                <a:cs typeface="Idolwild"/>
              </a:rPr>
              <a:t>g</a:t>
            </a:r>
            <a:r>
              <a:rPr dirty="0" sz="3000" spc="-185" b="1">
                <a:solidFill>
                  <a:srgbClr val="77923A"/>
                </a:solidFill>
                <a:latin typeface="Idolwild"/>
                <a:cs typeface="Idolwild"/>
              </a:rPr>
              <a:t>h</a:t>
            </a:r>
            <a:r>
              <a:rPr dirty="0" sz="3000" spc="-135" b="1">
                <a:solidFill>
                  <a:srgbClr val="77923A"/>
                </a:solidFill>
                <a:latin typeface="Idolwild"/>
                <a:cs typeface="Idolwild"/>
              </a:rPr>
              <a:t>t</a:t>
            </a:r>
            <a:endParaRPr sz="3000">
              <a:latin typeface="Idolwild"/>
              <a:cs typeface="Idolwi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84432" y="1369554"/>
            <a:ext cx="2103755" cy="3314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1750">
              <a:lnSpc>
                <a:spcPts val="1315"/>
              </a:lnSpc>
            </a:pPr>
            <a:r>
              <a:rPr dirty="0" sz="1100" spc="-5">
                <a:latin typeface="Idolwild"/>
                <a:cs typeface="Idolwild"/>
              </a:rPr>
              <a:t>Preparatio</a:t>
            </a:r>
            <a:r>
              <a:rPr dirty="0" sz="1100">
                <a:latin typeface="Idolwild"/>
                <a:cs typeface="Idolwild"/>
              </a:rPr>
              <a:t>n</a:t>
            </a:r>
            <a:r>
              <a:rPr dirty="0" sz="1100" spc="-4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Key:</a:t>
            </a:r>
            <a:endParaRPr sz="1100">
              <a:latin typeface="Idolwild"/>
              <a:cs typeface="Idolwild"/>
            </a:endParaRPr>
          </a:p>
          <a:p>
            <a:pPr marL="12700">
              <a:lnSpc>
                <a:spcPts val="1315"/>
              </a:lnSpc>
            </a:pPr>
            <a:r>
              <a:rPr dirty="0" sz="1100">
                <a:solidFill>
                  <a:srgbClr val="92D050"/>
                </a:solidFill>
                <a:latin typeface="Idolwild"/>
                <a:cs typeface="Idolwild"/>
              </a:rPr>
              <a:t>*Kids</a:t>
            </a:r>
            <a:r>
              <a:rPr dirty="0" sz="1100" spc="-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100">
                <a:solidFill>
                  <a:srgbClr val="92D050"/>
                </a:solidFill>
                <a:latin typeface="Idolwild"/>
                <a:cs typeface="Idolwild"/>
              </a:rPr>
              <a:t>can</a:t>
            </a:r>
            <a:r>
              <a:rPr dirty="0" sz="1100" spc="-10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100">
                <a:solidFill>
                  <a:srgbClr val="92D050"/>
                </a:solidFill>
                <a:latin typeface="Idolwild"/>
                <a:cs typeface="Idolwild"/>
              </a:rPr>
              <a:t>help</a:t>
            </a:r>
            <a:r>
              <a:rPr dirty="0" sz="1100" spc="-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10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r>
              <a:rPr dirty="0" sz="1100" spc="-25">
                <a:solidFill>
                  <a:srgbClr val="FF0000"/>
                </a:solidFill>
                <a:latin typeface="Idolwild"/>
                <a:cs typeface="Idolwild"/>
              </a:rPr>
              <a:t> </a:t>
            </a:r>
            <a:r>
              <a:rPr dirty="0" sz="1100">
                <a:solidFill>
                  <a:srgbClr val="FF0000"/>
                </a:solidFill>
                <a:latin typeface="Idolwild"/>
                <a:cs typeface="Idolwild"/>
              </a:rPr>
              <a:t>needed</a:t>
            </a:r>
            <a:endParaRPr sz="1100">
              <a:latin typeface="Idolwild"/>
              <a:cs typeface="Idolwi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156" y="2681850"/>
            <a:ext cx="5780405" cy="38455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2860">
              <a:lnSpc>
                <a:spcPts val="2120"/>
              </a:lnSpc>
            </a:pPr>
            <a:r>
              <a:rPr dirty="0" sz="1800">
                <a:solidFill>
                  <a:srgbClr val="C6463A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12700">
              <a:lnSpc>
                <a:spcPts val="1880"/>
              </a:lnSpc>
            </a:pPr>
            <a:r>
              <a:rPr dirty="0" sz="1600" spc="-10">
                <a:latin typeface="Comic Sans MS"/>
                <a:cs typeface="Comic Sans MS"/>
              </a:rPr>
              <a:t>1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Kaiser</a:t>
            </a:r>
            <a:r>
              <a:rPr dirty="0" sz="1600" spc="-3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r</a:t>
            </a:r>
            <a:r>
              <a:rPr dirty="0" sz="1600">
                <a:latin typeface="Comic Sans MS"/>
                <a:cs typeface="Comic Sans MS"/>
              </a:rPr>
              <a:t>o</a:t>
            </a:r>
            <a:r>
              <a:rPr dirty="0" sz="1600" spc="-10">
                <a:latin typeface="Comic Sans MS"/>
                <a:cs typeface="Comic Sans MS"/>
              </a:rPr>
              <a:t>l</a:t>
            </a:r>
            <a:r>
              <a:rPr dirty="0" sz="1600" spc="-5">
                <a:latin typeface="Comic Sans MS"/>
                <a:cs typeface="Comic Sans MS"/>
              </a:rPr>
              <a:t>l</a:t>
            </a:r>
            <a:endParaRPr sz="1600">
              <a:latin typeface="Comic Sans MS"/>
              <a:cs typeface="Comic Sans MS"/>
            </a:endParaRPr>
          </a:p>
          <a:p>
            <a:pPr marL="12700" marR="3144520">
              <a:lnSpc>
                <a:spcPct val="101099"/>
              </a:lnSpc>
            </a:pPr>
            <a:r>
              <a:rPr dirty="0" sz="1600" spc="-10">
                <a:latin typeface="Comic Sans MS"/>
                <a:cs typeface="Comic Sans MS"/>
              </a:rPr>
              <a:t>3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sl</a:t>
            </a:r>
            <a:r>
              <a:rPr dirty="0" sz="1600">
                <a:latin typeface="Comic Sans MS"/>
                <a:cs typeface="Comic Sans MS"/>
              </a:rPr>
              <a:t>i</a:t>
            </a:r>
            <a:r>
              <a:rPr dirty="0" sz="1600" spc="-10">
                <a:latin typeface="Comic Sans MS"/>
                <a:cs typeface="Comic Sans MS"/>
              </a:rPr>
              <a:t>ces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Turk</a:t>
            </a:r>
            <a:r>
              <a:rPr dirty="0" sz="1600" spc="-5">
                <a:latin typeface="Comic Sans MS"/>
                <a:cs typeface="Comic Sans MS"/>
              </a:rPr>
              <a:t>e</a:t>
            </a:r>
            <a:r>
              <a:rPr dirty="0" sz="1600" spc="-10">
                <a:latin typeface="Comic Sans MS"/>
                <a:cs typeface="Comic Sans MS"/>
              </a:rPr>
              <a:t>y</a:t>
            </a:r>
            <a:r>
              <a:rPr dirty="0" sz="1600" spc="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br</a:t>
            </a:r>
            <a:r>
              <a:rPr dirty="0" sz="1600" spc="-10">
                <a:latin typeface="Comic Sans MS"/>
                <a:cs typeface="Comic Sans MS"/>
              </a:rPr>
              <a:t>east,</a:t>
            </a:r>
            <a:r>
              <a:rPr dirty="0" sz="1600" spc="-4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ean</a:t>
            </a:r>
            <a:r>
              <a:rPr dirty="0" sz="1600" spc="-10">
                <a:latin typeface="Comic Sans MS"/>
                <a:cs typeface="Comic Sans MS"/>
              </a:rPr>
              <a:t> 1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5">
                <a:latin typeface="Comic Sans MS"/>
                <a:cs typeface="Comic Sans MS"/>
              </a:rPr>
              <a:t>s</a:t>
            </a:r>
            <a:r>
              <a:rPr dirty="0" sz="1600" spc="-10">
                <a:latin typeface="Comic Sans MS"/>
                <a:cs typeface="Comic Sans MS"/>
              </a:rPr>
              <a:t>li</a:t>
            </a:r>
            <a:r>
              <a:rPr dirty="0" sz="1600" spc="-20">
                <a:latin typeface="Comic Sans MS"/>
                <a:cs typeface="Comic Sans MS"/>
              </a:rPr>
              <a:t>c</a:t>
            </a:r>
            <a:r>
              <a:rPr dirty="0" sz="1600" spc="-10">
                <a:latin typeface="Comic Sans MS"/>
                <a:cs typeface="Comic Sans MS"/>
              </a:rPr>
              <a:t>e</a:t>
            </a:r>
            <a:r>
              <a:rPr dirty="0" sz="1600" spc="1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Low</a:t>
            </a:r>
            <a:r>
              <a:rPr dirty="0" sz="1600" spc="-20">
                <a:latin typeface="Comic Sans MS"/>
                <a:cs typeface="Comic Sans MS"/>
              </a:rPr>
              <a:t>-</a:t>
            </a:r>
            <a:r>
              <a:rPr dirty="0" sz="1600" spc="-10">
                <a:latin typeface="Comic Sans MS"/>
                <a:cs typeface="Comic Sans MS"/>
              </a:rPr>
              <a:t>fat</a:t>
            </a:r>
            <a:r>
              <a:rPr dirty="0" sz="1600" spc="-35">
                <a:latin typeface="Comic Sans MS"/>
                <a:cs typeface="Comic Sans MS"/>
              </a:rPr>
              <a:t> </a:t>
            </a:r>
            <a:r>
              <a:rPr dirty="0" sz="1600" spc="-5">
                <a:latin typeface="Comic Sans MS"/>
                <a:cs typeface="Comic Sans MS"/>
              </a:rPr>
              <a:t>c</a:t>
            </a:r>
            <a:r>
              <a:rPr dirty="0" sz="1600" spc="-10">
                <a:latin typeface="Comic Sans MS"/>
                <a:cs typeface="Comic Sans MS"/>
              </a:rPr>
              <a:t>heese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600" spc="-15">
                <a:latin typeface="Comic Sans MS"/>
                <a:cs typeface="Comic Sans MS"/>
              </a:rPr>
              <a:t>1/</a:t>
            </a:r>
            <a:r>
              <a:rPr dirty="0" sz="1600" spc="-10">
                <a:latin typeface="Comic Sans MS"/>
                <a:cs typeface="Comic Sans MS"/>
              </a:rPr>
              <a:t>3</a:t>
            </a:r>
            <a:r>
              <a:rPr dirty="0" sz="1600">
                <a:latin typeface="Comic Sans MS"/>
                <a:cs typeface="Comic Sans MS"/>
              </a:rPr>
              <a:t> 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5">
                <a:latin typeface="Comic Sans MS"/>
                <a:cs typeface="Comic Sans MS"/>
              </a:rPr>
              <a:t>R</a:t>
            </a:r>
            <a:r>
              <a:rPr dirty="0" sz="1600" spc="-10">
                <a:latin typeface="Comic Sans MS"/>
                <a:cs typeface="Comic Sans MS"/>
              </a:rPr>
              <a:t>ed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be</a:t>
            </a:r>
            <a:r>
              <a:rPr dirty="0" sz="1600">
                <a:latin typeface="Comic Sans MS"/>
                <a:cs typeface="Comic Sans MS"/>
              </a:rPr>
              <a:t>l</a:t>
            </a:r>
            <a:r>
              <a:rPr dirty="0" sz="1600" spc="-5">
                <a:latin typeface="Comic Sans MS"/>
                <a:cs typeface="Comic Sans MS"/>
              </a:rPr>
              <a:t>l</a:t>
            </a:r>
            <a:r>
              <a:rPr dirty="0" sz="1600" spc="-6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pepper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600" spc="-15">
                <a:latin typeface="Comic Sans MS"/>
                <a:cs typeface="Comic Sans MS"/>
              </a:rPr>
              <a:t>¼</a:t>
            </a:r>
            <a:r>
              <a:rPr dirty="0" sz="1600" spc="-30">
                <a:latin typeface="Comic Sans MS"/>
                <a:cs typeface="Comic Sans MS"/>
              </a:rPr>
              <a:t> </a:t>
            </a:r>
            <a:r>
              <a:rPr dirty="0" sz="1600" spc="-20">
                <a:latin typeface="Comic Sans MS"/>
                <a:cs typeface="Comic Sans MS"/>
              </a:rPr>
              <a:t>T</a:t>
            </a:r>
            <a:r>
              <a:rPr dirty="0" sz="1600" spc="-10">
                <a:latin typeface="Comic Sans MS"/>
                <a:cs typeface="Comic Sans MS"/>
              </a:rPr>
              <a:t>omato</a:t>
            </a:r>
            <a:endParaRPr sz="1600">
              <a:latin typeface="Comic Sans MS"/>
              <a:cs typeface="Comic Sans MS"/>
            </a:endParaRPr>
          </a:p>
          <a:p>
            <a:pPr marL="12700" marR="3834765">
              <a:lnSpc>
                <a:spcPct val="101099"/>
              </a:lnSpc>
            </a:pPr>
            <a:r>
              <a:rPr dirty="0" sz="1600" spc="-10">
                <a:latin typeface="Comic Sans MS"/>
                <a:cs typeface="Comic Sans MS"/>
              </a:rPr>
              <a:t>1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5">
                <a:latin typeface="Comic Sans MS"/>
                <a:cs typeface="Comic Sans MS"/>
              </a:rPr>
              <a:t>t</a:t>
            </a:r>
            <a:r>
              <a:rPr dirty="0" sz="1600" spc="-10">
                <a:latin typeface="Comic Sans MS"/>
                <a:cs typeface="Comic Sans MS"/>
              </a:rPr>
              <a:t>sp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B</a:t>
            </a:r>
            <a:r>
              <a:rPr dirty="0" sz="1600" spc="-15">
                <a:latin typeface="Comic Sans MS"/>
                <a:cs typeface="Comic Sans MS"/>
              </a:rPr>
              <a:t>row</a:t>
            </a:r>
            <a:r>
              <a:rPr dirty="0" sz="1600" spc="-10">
                <a:latin typeface="Comic Sans MS"/>
                <a:cs typeface="Comic Sans MS"/>
              </a:rPr>
              <a:t>n</a:t>
            </a:r>
            <a:r>
              <a:rPr dirty="0" sz="1600" spc="-5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m</a:t>
            </a:r>
            <a:r>
              <a:rPr dirty="0" sz="1600" spc="-20">
                <a:latin typeface="Comic Sans MS"/>
                <a:cs typeface="Comic Sans MS"/>
              </a:rPr>
              <a:t>u</a:t>
            </a:r>
            <a:r>
              <a:rPr dirty="0" sz="1600">
                <a:latin typeface="Comic Sans MS"/>
                <a:cs typeface="Comic Sans MS"/>
              </a:rPr>
              <a:t>s</a:t>
            </a:r>
            <a:r>
              <a:rPr dirty="0" sz="1600" spc="-15">
                <a:latin typeface="Comic Sans MS"/>
                <a:cs typeface="Comic Sans MS"/>
              </a:rPr>
              <a:t>ta</a:t>
            </a:r>
            <a:r>
              <a:rPr dirty="0" sz="1600" spc="-10">
                <a:latin typeface="Comic Sans MS"/>
                <a:cs typeface="Comic Sans MS"/>
              </a:rPr>
              <a:t>rd</a:t>
            </a:r>
            <a:r>
              <a:rPr dirty="0" sz="1600" spc="-10">
                <a:latin typeface="Comic Sans MS"/>
                <a:cs typeface="Comic Sans MS"/>
              </a:rPr>
              <a:t> Fru</a:t>
            </a:r>
            <a:r>
              <a:rPr dirty="0" sz="1600" spc="-10">
                <a:latin typeface="Comic Sans MS"/>
                <a:cs typeface="Comic Sans MS"/>
              </a:rPr>
              <a:t>i</a:t>
            </a:r>
            <a:r>
              <a:rPr dirty="0" sz="1600" spc="-10">
                <a:latin typeface="Comic Sans MS"/>
                <a:cs typeface="Comic Sans MS"/>
              </a:rPr>
              <a:t>t</a:t>
            </a:r>
            <a:r>
              <a:rPr dirty="0" sz="1600" spc="-3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ser</a:t>
            </a:r>
            <a:r>
              <a:rPr dirty="0" sz="1600" spc="-15">
                <a:latin typeface="Comic Sans MS"/>
                <a:cs typeface="Comic Sans MS"/>
              </a:rPr>
              <a:t>vi</a:t>
            </a:r>
            <a:r>
              <a:rPr dirty="0" sz="1600" spc="-5">
                <a:latin typeface="Comic Sans MS"/>
                <a:cs typeface="Comic Sans MS"/>
              </a:rPr>
              <a:t>n</a:t>
            </a:r>
            <a:r>
              <a:rPr dirty="0" sz="1600" spc="-10">
                <a:latin typeface="Comic Sans MS"/>
                <a:cs typeface="Comic Sans MS"/>
              </a:rPr>
              <a:t>g</a:t>
            </a:r>
            <a:endParaRPr sz="1600">
              <a:latin typeface="Comic Sans MS"/>
              <a:cs typeface="Comic Sans MS"/>
            </a:endParaRPr>
          </a:p>
          <a:p>
            <a:pPr marL="29209" indent="-17145">
              <a:lnSpc>
                <a:spcPct val="100000"/>
              </a:lnSpc>
              <a:spcBef>
                <a:spcPts val="20"/>
              </a:spcBef>
            </a:pPr>
            <a:r>
              <a:rPr dirty="0" sz="1600" spc="-10">
                <a:latin typeface="Comic Sans MS"/>
                <a:cs typeface="Comic Sans MS"/>
              </a:rPr>
              <a:t>5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Tort</a:t>
            </a:r>
            <a:r>
              <a:rPr dirty="0" sz="1600">
                <a:latin typeface="Comic Sans MS"/>
                <a:cs typeface="Comic Sans MS"/>
              </a:rPr>
              <a:t>i</a:t>
            </a:r>
            <a:r>
              <a:rPr dirty="0" sz="1600" spc="-10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la</a:t>
            </a:r>
            <a:r>
              <a:rPr dirty="0" sz="1600" spc="-3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ch</a:t>
            </a:r>
            <a:r>
              <a:rPr dirty="0" sz="1600" spc="-15">
                <a:latin typeface="Comic Sans MS"/>
                <a:cs typeface="Comic Sans MS"/>
              </a:rPr>
              <a:t>i</a:t>
            </a:r>
            <a:r>
              <a:rPr dirty="0" sz="1600" spc="-10">
                <a:latin typeface="Comic Sans MS"/>
                <a:cs typeface="Comic Sans MS"/>
              </a:rPr>
              <a:t>ps</a:t>
            </a:r>
            <a:endParaRPr sz="1600">
              <a:latin typeface="Comic Sans MS"/>
              <a:cs typeface="Comic Sans MS"/>
            </a:endParaRPr>
          </a:p>
          <a:p>
            <a:pPr marL="29209">
              <a:lnSpc>
                <a:spcPct val="100000"/>
              </a:lnSpc>
              <a:spcBef>
                <a:spcPts val="645"/>
              </a:spcBef>
            </a:pPr>
            <a:r>
              <a:rPr dirty="0" sz="1800">
                <a:solidFill>
                  <a:srgbClr val="C6463A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59690">
              <a:lnSpc>
                <a:spcPct val="100000"/>
              </a:lnSpc>
              <a:spcBef>
                <a:spcPts val="590"/>
              </a:spcBef>
            </a:pPr>
            <a:r>
              <a:rPr dirty="0" sz="1600" spc="-2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dirty="0" sz="1600" spc="-20">
                <a:solidFill>
                  <a:srgbClr val="575757"/>
                </a:solidFill>
                <a:latin typeface="Comic Sans MS"/>
                <a:cs typeface="Comic Sans MS"/>
              </a:rPr>
              <a:t>M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asure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and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pread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m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ustard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7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rol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.</a:t>
            </a:r>
            <a:endParaRPr sz="1600">
              <a:latin typeface="Comic Sans MS"/>
              <a:cs typeface="Comic Sans MS"/>
            </a:endParaRPr>
          </a:p>
          <a:p>
            <a:pPr marL="59690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FF0000"/>
                </a:solidFill>
                <a:latin typeface="Comic Sans MS"/>
                <a:cs typeface="Comic Sans MS"/>
              </a:rPr>
              <a:t>*</a:t>
            </a:r>
            <a:r>
              <a:rPr dirty="0" sz="1600" spc="-5">
                <a:solidFill>
                  <a:srgbClr val="FF0000"/>
                </a:solidFill>
                <a:latin typeface="Comic Sans MS"/>
                <a:cs typeface="Comic Sans MS"/>
              </a:rPr>
              <a:t>*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Slic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m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at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1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and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re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d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be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1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pe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p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per</a:t>
            </a:r>
            <a:endParaRPr sz="1600">
              <a:latin typeface="Comic Sans MS"/>
              <a:cs typeface="Comic Sans MS"/>
            </a:endParaRPr>
          </a:p>
          <a:p>
            <a:pPr marL="59690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Pi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y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ur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sand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w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dirty="0" sz="1600" spc="-2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ig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dirty="0" sz="1600" spc="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wit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u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rk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ey,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cheese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 spc="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d</a:t>
            </a:r>
            <a:r>
              <a:rPr dirty="0" sz="1600" spc="-12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v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g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tables.</a:t>
            </a:r>
            <a:endParaRPr sz="1600">
              <a:latin typeface="Comic Sans MS"/>
              <a:cs typeface="Comic Sans MS"/>
            </a:endParaRPr>
          </a:p>
          <a:p>
            <a:pPr marL="59690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Pick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y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ur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f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avo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r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it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f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rui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d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joy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wit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dirty="0" sz="1600" spc="-7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chips!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1076" y="8240757"/>
            <a:ext cx="33921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What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un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as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ser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vi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ng</a:t>
            </a:r>
            <a:r>
              <a:rPr dirty="0" sz="1600" spc="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of</a:t>
            </a:r>
            <a:r>
              <a:rPr dirty="0" sz="1600" spc="-7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f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ruit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??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1076" y="8550749"/>
            <a:ext cx="2886710" cy="8661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buClr>
                <a:srgbClr val="575757"/>
              </a:buClr>
              <a:buFont typeface="Arial"/>
              <a:buChar char="•"/>
              <a:tabLst>
                <a:tab pos="299720" algn="l"/>
              </a:tabLst>
            </a:pP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1</a:t>
            </a:r>
            <a:r>
              <a:rPr dirty="0" sz="1600" spc="-2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ba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ana</a:t>
            </a:r>
            <a:endParaRPr sz="1600">
              <a:latin typeface="Comic Sans MS"/>
              <a:cs typeface="Comic Sans MS"/>
            </a:endParaRP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Clr>
                <a:srgbClr val="575757"/>
              </a:buClr>
              <a:buFont typeface="Arial"/>
              <a:buChar char="•"/>
              <a:tabLst>
                <a:tab pos="299720" algn="l"/>
              </a:tabLst>
            </a:pP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Abou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8</a:t>
            </a:r>
            <a:r>
              <a:rPr dirty="0" sz="1600" spc="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arge</a:t>
            </a:r>
            <a:r>
              <a:rPr dirty="0" sz="1600" spc="-9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st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rawbe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r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ries</a:t>
            </a:r>
            <a:endParaRPr sz="1600">
              <a:latin typeface="Comic Sans MS"/>
              <a:cs typeface="Comic Sans MS"/>
            </a:endParaRP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Clr>
                <a:srgbClr val="575757"/>
              </a:buClr>
              <a:buFont typeface="Arial"/>
              <a:buChar char="•"/>
              <a:tabLst>
                <a:tab pos="299720" algn="l"/>
              </a:tabLst>
            </a:pP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2</a:t>
            </a:r>
            <a:r>
              <a:rPr dirty="0" sz="1600" spc="-4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p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u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ms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20109" y="8550749"/>
            <a:ext cx="2139950" cy="8661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buClr>
                <a:srgbClr val="575757"/>
              </a:buClr>
              <a:buFont typeface="Arial"/>
              <a:buChar char="•"/>
              <a:tabLst>
                <a:tab pos="299720" algn="l"/>
              </a:tabLst>
            </a:pP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1</a:t>
            </a:r>
            <a:r>
              <a:rPr dirty="0" sz="1600" spc="-2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Oran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g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endParaRPr sz="1600">
              <a:latin typeface="Comic Sans MS"/>
              <a:cs typeface="Comic Sans MS"/>
            </a:endParaRP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Clr>
                <a:srgbClr val="575757"/>
              </a:buClr>
              <a:buFont typeface="Arial"/>
              <a:buChar char="•"/>
              <a:tabLst>
                <a:tab pos="299720" algn="l"/>
              </a:tabLst>
            </a:pP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1</a:t>
            </a:r>
            <a:r>
              <a:rPr dirty="0" sz="1600" spc="-3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App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endParaRPr sz="1600">
              <a:latin typeface="Comic Sans MS"/>
              <a:cs typeface="Comic Sans MS"/>
            </a:endParaRP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Clr>
                <a:srgbClr val="575757"/>
              </a:buClr>
              <a:buFont typeface="Arial"/>
              <a:buChar char="•"/>
              <a:tabLst>
                <a:tab pos="299720" algn="l"/>
              </a:tabLst>
            </a:pP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½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cup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of</a:t>
            </a:r>
            <a:r>
              <a:rPr dirty="0" sz="1600" spc="-6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ras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b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r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ries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83410" y="9636493"/>
            <a:ext cx="3988435" cy="160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Cop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y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g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ht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©2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0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15 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F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4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K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id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.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us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|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A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ll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gh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s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eser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v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ed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|</a:t>
            </a:r>
            <a:r>
              <a:rPr dirty="0" sz="1050" spc="-7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www.</a:t>
            </a:r>
            <a:r>
              <a:rPr dirty="0" sz="1050" spc="5">
                <a:solidFill>
                  <a:srgbClr val="7D7D7D"/>
                </a:solidFill>
                <a:latin typeface="Arial"/>
                <a:cs typeface="Arial"/>
                <a:hlinkClick r:id="rId2"/>
              </a:rPr>
              <a:t>f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t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  <a:hlinkClick r:id="rId2"/>
              </a:rPr>
              <a:t>4</a:t>
            </a:r>
            <a:r>
              <a:rPr dirty="0" sz="1050" spc="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k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d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  <a:hlinkClick r:id="rId2"/>
              </a:rPr>
              <a:t>z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143626" y="8270570"/>
            <a:ext cx="1491869" cy="16473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D7D7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2015-11-06T13:01:49Z</dcterms:created>
  <dcterms:modified xsi:type="dcterms:W3CDTF">2015-11-06T13:01:49Z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2015-10-18T00:00:00Z</vt:filetime>
  </property>
  <property fmtid="{D5CDD505-2E9C-101B-9397-08002B2CF9AE}" pid="3" name="LastSaved">
    <vt:filetime>2015-11-06T00:00:00Z</vt:filetime>
  </property>
</Properties>
</file>