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fit4kidz.us/" TargetMode="Externa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notesSlide" Target="../notesSlides/notesSlide1.xml"/><Relationship Id="rId7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02357" y="1931105"/>
            <a:ext cx="3503929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000" spc="-10" b="1">
                <a:solidFill>
                  <a:srgbClr val="77923B"/>
                </a:solidFill>
                <a:latin typeface="Idolwild"/>
                <a:cs typeface="Idolwild"/>
              </a:rPr>
              <a:t>E</a:t>
            </a:r>
            <a:r>
              <a:rPr dirty="0" sz="3000" spc="-10" b="1">
                <a:solidFill>
                  <a:srgbClr val="77923B"/>
                </a:solidFill>
                <a:latin typeface="Idolwild"/>
                <a:cs typeface="Idolwild"/>
              </a:rPr>
              <a:t>g</a:t>
            </a:r>
            <a:r>
              <a:rPr dirty="0" sz="3000" spc="-15" b="1">
                <a:solidFill>
                  <a:srgbClr val="77923B"/>
                </a:solidFill>
                <a:latin typeface="Idolwild"/>
                <a:cs typeface="Idolwild"/>
              </a:rPr>
              <a:t>g</a:t>
            </a: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 </a:t>
            </a:r>
            <a:r>
              <a:rPr dirty="0" sz="3000" b="1">
                <a:solidFill>
                  <a:srgbClr val="77923B"/>
                </a:solidFill>
                <a:latin typeface="Idolwild"/>
                <a:cs typeface="Idolwild"/>
              </a:rPr>
              <a:t>Sa</a:t>
            </a:r>
            <a:r>
              <a:rPr dirty="0" sz="3000" spc="-10" b="1">
                <a:solidFill>
                  <a:srgbClr val="77923B"/>
                </a:solidFill>
                <a:latin typeface="Idolwild"/>
                <a:cs typeface="Idolwild"/>
              </a:rPr>
              <a:t>l</a:t>
            </a:r>
            <a:r>
              <a:rPr dirty="0" sz="3000" spc="-10" b="1">
                <a:solidFill>
                  <a:srgbClr val="77923B"/>
                </a:solidFill>
                <a:latin typeface="Idolwild"/>
                <a:cs typeface="Idolwild"/>
              </a:rPr>
              <a:t>a</a:t>
            </a: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d</a:t>
            </a:r>
            <a:r>
              <a:rPr dirty="0" sz="3000" spc="-45" b="1">
                <a:solidFill>
                  <a:srgbClr val="77923B"/>
                </a:solidFill>
                <a:latin typeface="Idolwild"/>
                <a:cs typeface="Idolwild"/>
              </a:rPr>
              <a:t> </a:t>
            </a:r>
            <a:r>
              <a:rPr dirty="0" sz="3000" b="1">
                <a:solidFill>
                  <a:srgbClr val="77923B"/>
                </a:solidFill>
                <a:latin typeface="Idolwild"/>
                <a:cs typeface="Idolwild"/>
              </a:rPr>
              <a:t>Sa</a:t>
            </a: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ndwich</a:t>
            </a:r>
            <a:endParaRPr sz="30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6400" y="2495945"/>
            <a:ext cx="2716530" cy="15608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5085">
              <a:lnSpc>
                <a:spcPct val="100000"/>
              </a:lnSpc>
            </a:pP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I</a:t>
            </a:r>
            <a:r>
              <a:rPr dirty="0" sz="2000" spc="5">
                <a:solidFill>
                  <a:srgbClr val="C7463B"/>
                </a:solidFill>
                <a:latin typeface="Idolwild"/>
                <a:cs typeface="Idolwild"/>
              </a:rPr>
              <a:t>N</a:t>
            </a: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GREDIEN</a:t>
            </a:r>
            <a:r>
              <a:rPr dirty="0" sz="2000" spc="-15">
                <a:solidFill>
                  <a:srgbClr val="C7463B"/>
                </a:solidFill>
                <a:latin typeface="Idolwild"/>
                <a:cs typeface="Idolwild"/>
              </a:rPr>
              <a:t>T</a:t>
            </a: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S</a:t>
            </a:r>
            <a:endParaRPr sz="2000">
              <a:latin typeface="Idolwild"/>
              <a:cs typeface="Idolwild"/>
            </a:endParaRPr>
          </a:p>
          <a:p>
            <a:pPr marL="12700" marR="5080">
              <a:lnSpc>
                <a:spcPct val="100000"/>
              </a:lnSpc>
              <a:spcBef>
                <a:spcPts val="439"/>
              </a:spcBef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2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sli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Who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Wheat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ead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1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Hardb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ed</a:t>
            </a:r>
            <a:r>
              <a:rPr dirty="0" sz="16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Egg</a:t>
            </a:r>
            <a:endParaRPr sz="1600">
              <a:latin typeface="Comic Sans MS"/>
              <a:cs typeface="Comic Sans MS"/>
            </a:endParaRPr>
          </a:p>
          <a:p>
            <a:pPr marL="12700" marR="239395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2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Hardboi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ed</a:t>
            </a:r>
            <a:r>
              <a:rPr dirty="0" sz="16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Egg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Whites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1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½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Tb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Redu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ed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Fat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ayo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1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sp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ustard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07409" y="2852782"/>
            <a:ext cx="1710689" cy="12039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600075">
              <a:lnSpc>
                <a:spcPct val="100000"/>
              </a:lnSpc>
            </a:pP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/3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Cele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/3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Tomato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2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tuce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lea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5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Baby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Car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ts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Se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of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it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1911" y="4267849"/>
            <a:ext cx="6843395" cy="2966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PREPARATION</a:t>
            </a:r>
            <a:endParaRPr sz="2000">
              <a:latin typeface="Idolwild"/>
              <a:cs typeface="Idolwild"/>
            </a:endParaRPr>
          </a:p>
          <a:p>
            <a:pPr marL="13335">
              <a:lnSpc>
                <a:spcPct val="100000"/>
              </a:lnSpc>
              <a:spcBef>
                <a:spcPts val="585"/>
              </a:spcBef>
            </a:pPr>
            <a:r>
              <a:rPr dirty="0" sz="1500" spc="-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Har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boi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5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s.</a:t>
            </a:r>
            <a:endParaRPr sz="15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  <a:spcBef>
                <a:spcPts val="540"/>
              </a:spcBef>
            </a:pPr>
            <a:r>
              <a:rPr dirty="0" sz="1500" spc="-15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Pla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har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boil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5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cold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water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or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2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inut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s.</a:t>
            </a:r>
            <a:r>
              <a:rPr dirty="0" sz="15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sh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ll</a:t>
            </a:r>
            <a:r>
              <a:rPr dirty="0" sz="15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s.</a:t>
            </a:r>
            <a:endParaRPr sz="1500">
              <a:latin typeface="Comic Sans MS"/>
              <a:cs typeface="Comic Sans MS"/>
            </a:endParaRPr>
          </a:p>
          <a:p>
            <a:pPr marL="13335" marR="295910">
              <a:lnSpc>
                <a:spcPct val="130000"/>
              </a:lnSpc>
            </a:pPr>
            <a:r>
              <a:rPr dirty="0" sz="1500" spc="-15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Dis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ard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yolk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save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w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hit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ro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m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of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s,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hi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aving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thir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intact.</a:t>
            </a:r>
            <a:endParaRPr sz="1500">
              <a:latin typeface="Comic Sans MS"/>
              <a:cs typeface="Comic Sans MS"/>
            </a:endParaRPr>
          </a:p>
          <a:p>
            <a:pPr marL="13335" marR="96520">
              <a:lnSpc>
                <a:spcPts val="2340"/>
              </a:lnSpc>
              <a:spcBef>
                <a:spcPts val="165"/>
              </a:spcBef>
            </a:pPr>
            <a:r>
              <a:rPr dirty="0" sz="1500" spc="-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op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ull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mai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hit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ace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ixing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bo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l.</a:t>
            </a:r>
            <a:endParaRPr sz="1500">
              <a:latin typeface="Comic Sans MS"/>
              <a:cs typeface="Comic Sans MS"/>
            </a:endParaRPr>
          </a:p>
          <a:p>
            <a:pPr marL="13335" marR="5080">
              <a:lnSpc>
                <a:spcPts val="2340"/>
              </a:lnSpc>
            </a:pPr>
            <a:r>
              <a:rPr dirty="0" sz="1500" spc="-15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To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s,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ayo,</a:t>
            </a:r>
            <a:r>
              <a:rPr dirty="0" sz="15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mustard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op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ce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500" spc="3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 mix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.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Top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br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ad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w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it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salad</a:t>
            </a:r>
            <a:r>
              <a:rPr dirty="0" sz="15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arnish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it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ttuc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mato.</a:t>
            </a:r>
            <a:endParaRPr sz="15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  <a:spcBef>
                <a:spcPts val="370"/>
              </a:spcBef>
            </a:pPr>
            <a:r>
              <a:rPr dirty="0" sz="1500" spc="-15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jo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it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carrots 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fruit.</a:t>
            </a:r>
            <a:endParaRPr sz="15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3910" y="8332196"/>
            <a:ext cx="5044440" cy="8623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301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Eg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are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very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ine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x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pensive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rsio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of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protein.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Egg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y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are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high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ories,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this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rec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pe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on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use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one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yo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re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wh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s!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84045" y="9668193"/>
            <a:ext cx="4003040" cy="160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Cop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ight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2015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4Kid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us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|All</a:t>
            </a:r>
            <a:r>
              <a:rPr dirty="0" sz="1050" spc="-2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Righ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Reser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ed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www.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4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k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2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7341107"/>
            <a:ext cx="7772400" cy="800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5002148" y="1369694"/>
            <a:ext cx="2679700" cy="417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latin typeface="Idolwild"/>
                <a:cs typeface="Idolwild"/>
              </a:rPr>
              <a:t>Preparation</a:t>
            </a:r>
            <a:r>
              <a:rPr dirty="0" sz="1400" spc="-35">
                <a:latin typeface="Idolwild"/>
                <a:cs typeface="Idolwild"/>
              </a:rPr>
              <a:t> </a:t>
            </a:r>
            <a:r>
              <a:rPr dirty="0" sz="1400">
                <a:latin typeface="Idolwild"/>
                <a:cs typeface="Idolwild"/>
              </a:rPr>
              <a:t>Key:</a:t>
            </a:r>
            <a:endParaRPr sz="14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</a:pPr>
            <a:r>
              <a:rPr dirty="0" sz="1400" spc="-10">
                <a:solidFill>
                  <a:srgbClr val="92D050"/>
                </a:solidFill>
                <a:latin typeface="Idolwild"/>
                <a:cs typeface="Idolwild"/>
              </a:rPr>
              <a:t>*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Ki</a:t>
            </a:r>
            <a:r>
              <a:rPr dirty="0" sz="1400" spc="-10">
                <a:solidFill>
                  <a:srgbClr val="92D050"/>
                </a:solidFill>
                <a:latin typeface="Idolwild"/>
                <a:cs typeface="Idolwild"/>
              </a:rPr>
              <a:t>d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s</a:t>
            </a:r>
            <a:r>
              <a:rPr dirty="0" sz="1400" spc="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can</a:t>
            </a:r>
            <a:r>
              <a:rPr dirty="0" sz="1400" spc="-1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help</a:t>
            </a:r>
            <a:r>
              <a:rPr dirty="0" sz="1400" spc="-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400" spc="-10">
                <a:solidFill>
                  <a:srgbClr val="FF0000"/>
                </a:solidFill>
                <a:latin typeface="Idolwild"/>
                <a:cs typeface="Idolwild"/>
              </a:rPr>
              <a:t>**p</a:t>
            </a:r>
            <a:r>
              <a:rPr dirty="0" sz="1400">
                <a:solidFill>
                  <a:srgbClr val="FF0000"/>
                </a:solidFill>
                <a:latin typeface="Idolwild"/>
                <a:cs typeface="Idolwild"/>
              </a:rPr>
              <a:t>a</a:t>
            </a:r>
            <a:r>
              <a:rPr dirty="0" sz="1400" spc="5">
                <a:solidFill>
                  <a:srgbClr val="FF0000"/>
                </a:solidFill>
                <a:latin typeface="Idolwild"/>
                <a:cs typeface="Idolwild"/>
              </a:rPr>
              <a:t>r</a:t>
            </a:r>
            <a:r>
              <a:rPr dirty="0" sz="1400">
                <a:solidFill>
                  <a:srgbClr val="FF0000"/>
                </a:solidFill>
                <a:latin typeface="Idolwild"/>
                <a:cs typeface="Idolwild"/>
              </a:rPr>
              <a:t>ents</a:t>
            </a:r>
            <a:r>
              <a:rPr dirty="0" sz="1400" spc="5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dirty="0" sz="140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sz="140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5420" y="1425955"/>
            <a:ext cx="2921000" cy="3886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0">
                <a:latin typeface="Idolwild"/>
                <a:cs typeface="Idolwild"/>
              </a:rPr>
              <a:t>Se</a:t>
            </a:r>
            <a:r>
              <a:rPr dirty="0" sz="1300" spc="-15">
                <a:latin typeface="Idolwild"/>
                <a:cs typeface="Idolwild"/>
              </a:rPr>
              <a:t>r</a:t>
            </a:r>
            <a:r>
              <a:rPr dirty="0" sz="1300" spc="-10">
                <a:latin typeface="Idolwild"/>
                <a:cs typeface="Idolwild"/>
              </a:rPr>
              <a:t>ving</a:t>
            </a:r>
            <a:r>
              <a:rPr dirty="0" sz="1300" spc="5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Size</a:t>
            </a:r>
            <a:r>
              <a:rPr dirty="0" sz="1300" spc="-15">
                <a:latin typeface="Idolwild"/>
                <a:cs typeface="Idolwild"/>
              </a:rPr>
              <a:t> </a:t>
            </a:r>
            <a:r>
              <a:rPr dirty="0" sz="1300" spc="-5">
                <a:latin typeface="Idolwild"/>
                <a:cs typeface="Idolwild"/>
              </a:rPr>
              <a:t>f</a:t>
            </a:r>
            <a:r>
              <a:rPr dirty="0" sz="1300" spc="-20">
                <a:latin typeface="Idolwild"/>
                <a:cs typeface="Idolwild"/>
              </a:rPr>
              <a:t>o</a:t>
            </a:r>
            <a:r>
              <a:rPr dirty="0" sz="1300" spc="-5">
                <a:latin typeface="Idolwild"/>
                <a:cs typeface="Idolwild"/>
              </a:rPr>
              <a:t>r</a:t>
            </a:r>
            <a:r>
              <a:rPr dirty="0" sz="1300" spc="15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15</a:t>
            </a:r>
            <a:r>
              <a:rPr dirty="0" sz="1300" spc="-15">
                <a:latin typeface="Idolwild"/>
                <a:cs typeface="Idolwild"/>
              </a:rPr>
              <a:t>0</a:t>
            </a:r>
            <a:r>
              <a:rPr dirty="0" sz="1300" spc="-10">
                <a:latin typeface="Idolwild"/>
                <a:cs typeface="Idolwild"/>
              </a:rPr>
              <a:t>0</a:t>
            </a:r>
            <a:r>
              <a:rPr dirty="0" sz="1300" spc="15">
                <a:latin typeface="Idolwild"/>
                <a:cs typeface="Idolwild"/>
              </a:rPr>
              <a:t> </a:t>
            </a:r>
            <a:r>
              <a:rPr dirty="0" sz="1300" spc="-5">
                <a:latin typeface="Idolwild"/>
                <a:cs typeface="Idolwild"/>
              </a:rPr>
              <a:t>cal</a:t>
            </a:r>
            <a:r>
              <a:rPr dirty="0" sz="1300" spc="-20">
                <a:latin typeface="Idolwild"/>
                <a:cs typeface="Idolwild"/>
              </a:rPr>
              <a:t>o</a:t>
            </a:r>
            <a:r>
              <a:rPr dirty="0" sz="1300" spc="-5">
                <a:latin typeface="Idolwild"/>
                <a:cs typeface="Idolwild"/>
              </a:rPr>
              <a:t>rie/</a:t>
            </a:r>
            <a:r>
              <a:rPr dirty="0" sz="1300" spc="-20">
                <a:latin typeface="Idolwild"/>
                <a:cs typeface="Idolwild"/>
              </a:rPr>
              <a:t>d</a:t>
            </a:r>
            <a:r>
              <a:rPr dirty="0" sz="1300" spc="-10">
                <a:latin typeface="Idolwild"/>
                <a:cs typeface="Idolwild"/>
              </a:rPr>
              <a:t>ay</a:t>
            </a:r>
            <a:r>
              <a:rPr dirty="0" sz="1300" spc="5">
                <a:latin typeface="Idolwild"/>
                <a:cs typeface="Idolwild"/>
              </a:rPr>
              <a:t> </a:t>
            </a:r>
            <a:r>
              <a:rPr dirty="0" sz="1300" spc="-15">
                <a:latin typeface="Idolwild"/>
                <a:cs typeface="Idolwild"/>
              </a:rPr>
              <a:t>p</a:t>
            </a:r>
            <a:r>
              <a:rPr dirty="0" sz="1300" spc="-10">
                <a:latin typeface="Idolwild"/>
                <a:cs typeface="Idolwild"/>
              </a:rPr>
              <a:t>lan</a:t>
            </a:r>
            <a:endParaRPr sz="13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</a:pPr>
            <a:r>
              <a:rPr dirty="0" sz="1300" spc="-10">
                <a:latin typeface="Idolwild"/>
                <a:cs typeface="Idolwild"/>
              </a:rPr>
              <a:t>Cal</a:t>
            </a:r>
            <a:r>
              <a:rPr dirty="0" sz="1300" spc="-20">
                <a:latin typeface="Idolwild"/>
                <a:cs typeface="Idolwild"/>
              </a:rPr>
              <a:t>o</a:t>
            </a:r>
            <a:r>
              <a:rPr dirty="0" sz="1300" spc="-5">
                <a:latin typeface="Idolwild"/>
                <a:cs typeface="Idolwild"/>
              </a:rPr>
              <a:t>ries</a:t>
            </a:r>
            <a:r>
              <a:rPr dirty="0" sz="1300" spc="-20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in</a:t>
            </a:r>
            <a:r>
              <a:rPr dirty="0" sz="1300" spc="-5">
                <a:latin typeface="Idolwild"/>
                <a:cs typeface="Idolwild"/>
              </a:rPr>
              <a:t> </a:t>
            </a:r>
            <a:r>
              <a:rPr dirty="0" sz="1300" spc="-20">
                <a:latin typeface="Idolwild"/>
                <a:cs typeface="Idolwild"/>
              </a:rPr>
              <a:t>t</a:t>
            </a:r>
            <a:r>
              <a:rPr dirty="0" sz="1300" spc="-10">
                <a:latin typeface="Idolwild"/>
                <a:cs typeface="Idolwild"/>
              </a:rPr>
              <a:t>his</a:t>
            </a:r>
            <a:r>
              <a:rPr dirty="0" sz="1300" spc="-20">
                <a:latin typeface="Idolwild"/>
                <a:cs typeface="Idolwild"/>
              </a:rPr>
              <a:t> </a:t>
            </a:r>
            <a:r>
              <a:rPr dirty="0" sz="1300" spc="-15">
                <a:latin typeface="Idolwild"/>
                <a:cs typeface="Idolwild"/>
              </a:rPr>
              <a:t>m</a:t>
            </a:r>
            <a:r>
              <a:rPr dirty="0" sz="1300" spc="-20">
                <a:latin typeface="Idolwild"/>
                <a:cs typeface="Idolwild"/>
              </a:rPr>
              <a:t>e</a:t>
            </a:r>
            <a:r>
              <a:rPr dirty="0" sz="1300" spc="-5">
                <a:latin typeface="Idolwild"/>
                <a:cs typeface="Idolwild"/>
              </a:rPr>
              <a:t>al:</a:t>
            </a:r>
            <a:r>
              <a:rPr dirty="0" sz="1300" spc="10">
                <a:latin typeface="Idolwild"/>
                <a:cs typeface="Idolwild"/>
              </a:rPr>
              <a:t> </a:t>
            </a:r>
            <a:r>
              <a:rPr dirty="0" sz="1300" spc="-20">
                <a:latin typeface="Idolwild"/>
                <a:cs typeface="Idolwild"/>
              </a:rPr>
              <a:t>3</a:t>
            </a:r>
            <a:r>
              <a:rPr dirty="0" sz="1300" spc="-10">
                <a:latin typeface="Idolwild"/>
                <a:cs typeface="Idolwild"/>
              </a:rPr>
              <a:t>78</a:t>
            </a:r>
            <a:endParaRPr sz="13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923788" y="8072628"/>
            <a:ext cx="1367028" cy="167335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766815" y="2465832"/>
            <a:ext cx="1283208" cy="242163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2015-11-06T12:47:20Z</dcterms:created>
  <dcterms:modified xsi:type="dcterms:W3CDTF">2015-11-06T12:47:20Z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2015-10-24T00:00:00Z</vt:filetime>
  </property>
  <property fmtid="{D5CDD505-2E9C-101B-9397-08002B2CF9AE}" pid="3" name="LastSaved">
    <vt:filetime>2015-11-06T00:00:00Z</vt:filetime>
  </property>
</Properties>
</file>