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Default Extension="jpg" ContentType="image/jpg"/>
  <Default Extension="png" ContentType="image/png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7772400" cy="100584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/Relationships>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79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002785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6.xml"/><Relationship Id="rId5" Type="http://schemas.openxmlformats.org/officeDocument/2006/relationships/slideLayout" Target="../slideLayouts/slideLayout7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Relationship Id="rId9" Type="http://schemas.openxmlformats.org/officeDocument/2006/relationships/image" Target="../media/image3.png"/><Relationship Id="rId10" Type="http://schemas.openxmlformats.org/officeDocument/2006/relationships/image" Target="../media/image4.jp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5813" y="15811"/>
            <a:ext cx="7756586" cy="10042588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6697980"/>
            <a:ext cx="7649209" cy="800100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5645493" y="7589397"/>
            <a:ext cx="1843247" cy="1890928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3755390" y="2682239"/>
            <a:ext cx="3529329" cy="2343784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5"/>
            <a:ext cx="6995159" cy="16093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59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642616" y="9354312"/>
            <a:ext cx="2487167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://www.fit4kidz.us/" TargetMode="External"/><Relationship Id="rId3" Type="http://schemas.openxmlformats.org/officeDocument/2006/relationships/image" Target="../media/image5.jpg"/><Relationship Id="rId4" Type="http://schemas.openxmlformats.org/officeDocument/2006/relationships/notesSlide" Target="../notesSlides/notesSlide1.xml"/><Relationship Id="rId5" Type="http://schemas.openxmlformats.org/officeDocument/2006/relationships/slide" Target="slide1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5420" y="1428801"/>
            <a:ext cx="2481580" cy="33210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dirty="0" sz="1100">
                <a:latin typeface="Idolwild"/>
                <a:cs typeface="Idolwild"/>
              </a:rPr>
              <a:t>Serving</a:t>
            </a:r>
            <a:r>
              <a:rPr dirty="0" sz="1100" spc="10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Size for 1500 calorie/day plan</a:t>
            </a:r>
            <a:r>
              <a:rPr dirty="0" sz="1100">
                <a:latin typeface="Idolwild"/>
                <a:cs typeface="Idolwild"/>
              </a:rPr>
              <a:t> Calories</a:t>
            </a:r>
            <a:r>
              <a:rPr dirty="0" sz="1100" spc="5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in this meal:</a:t>
            </a:r>
            <a:r>
              <a:rPr dirty="0" sz="1100" spc="15">
                <a:latin typeface="Idolwild"/>
                <a:cs typeface="Idolwild"/>
              </a:rPr>
              <a:t> </a:t>
            </a:r>
            <a:r>
              <a:rPr dirty="0" sz="1100" spc="-5">
                <a:latin typeface="Idolwild"/>
                <a:cs typeface="Idolwild"/>
              </a:rPr>
              <a:t>382</a:t>
            </a:r>
            <a:endParaRPr sz="1100">
              <a:latin typeface="Idolwild"/>
              <a:cs typeface="Idolwild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02407" y="1845535"/>
            <a:ext cx="1664335" cy="38100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2800" spc="-320" b="1">
                <a:solidFill>
                  <a:srgbClr val="77923A"/>
                </a:solidFill>
                <a:latin typeface="Idolwild"/>
                <a:cs typeface="Idolwild"/>
              </a:rPr>
              <a:t>L</a:t>
            </a:r>
            <a:r>
              <a:rPr dirty="0" sz="2800" spc="-345" b="1">
                <a:solidFill>
                  <a:srgbClr val="77923A"/>
                </a:solidFill>
                <a:latin typeface="Idolwild"/>
                <a:cs typeface="Idolwild"/>
              </a:rPr>
              <a:t>uau</a:t>
            </a:r>
            <a:r>
              <a:rPr dirty="0" sz="2800" spc="-180" b="1">
                <a:solidFill>
                  <a:srgbClr val="77923A"/>
                </a:solidFill>
                <a:latin typeface="Idolwild"/>
                <a:cs typeface="Idolwild"/>
              </a:rPr>
              <a:t> </a:t>
            </a:r>
            <a:r>
              <a:rPr dirty="0" sz="2800" spc="-355" b="1">
                <a:solidFill>
                  <a:srgbClr val="77923A"/>
                </a:solidFill>
                <a:latin typeface="Idolwild"/>
                <a:cs typeface="Idolwild"/>
              </a:rPr>
              <a:t>Lu</a:t>
            </a:r>
            <a:r>
              <a:rPr dirty="0" sz="2800" spc="-400" b="1">
                <a:solidFill>
                  <a:srgbClr val="77923A"/>
                </a:solidFill>
                <a:latin typeface="Idolwild"/>
                <a:cs typeface="Idolwild"/>
              </a:rPr>
              <a:t>n</a:t>
            </a:r>
            <a:r>
              <a:rPr dirty="0" sz="2800" spc="-310" b="1">
                <a:solidFill>
                  <a:srgbClr val="77923A"/>
                </a:solidFill>
                <a:latin typeface="Idolwild"/>
                <a:cs typeface="Idolwild"/>
              </a:rPr>
              <a:t>ch</a:t>
            </a:r>
            <a:endParaRPr sz="2800">
              <a:latin typeface="Idolwild"/>
              <a:cs typeface="Idolwild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03672" y="1390040"/>
            <a:ext cx="2068830" cy="38544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7145">
              <a:lnSpc>
                <a:spcPct val="100000"/>
              </a:lnSpc>
            </a:pPr>
            <a:r>
              <a:rPr dirty="0" sz="1100" spc="-5">
                <a:latin typeface="Idolwild"/>
                <a:cs typeface="Idolwild"/>
              </a:rPr>
              <a:t>Preparatio</a:t>
            </a:r>
            <a:r>
              <a:rPr dirty="0" sz="1100">
                <a:latin typeface="Idolwild"/>
                <a:cs typeface="Idolwild"/>
              </a:rPr>
              <a:t>n</a:t>
            </a:r>
            <a:r>
              <a:rPr dirty="0" sz="1100" spc="-45">
                <a:latin typeface="Idolwild"/>
                <a:cs typeface="Idolwild"/>
              </a:rPr>
              <a:t> </a:t>
            </a:r>
            <a:r>
              <a:rPr dirty="0" sz="1100">
                <a:latin typeface="Idolwild"/>
                <a:cs typeface="Idolwild"/>
              </a:rPr>
              <a:t>Key</a:t>
            </a:r>
            <a:r>
              <a:rPr dirty="0" sz="1100">
                <a:latin typeface="Comic Sans MS"/>
                <a:cs typeface="Comic Sans MS"/>
              </a:rPr>
              <a:t>:</a:t>
            </a:r>
            <a:endParaRPr sz="1100">
              <a:latin typeface="Comic Sans MS"/>
              <a:cs typeface="Comic Sans MS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1400" spc="-445">
                <a:solidFill>
                  <a:srgbClr val="92D050"/>
                </a:solidFill>
                <a:latin typeface="Arial"/>
                <a:cs typeface="Arial"/>
              </a:rPr>
              <a:t>*</a:t>
            </a:r>
            <a:r>
              <a:rPr dirty="0" baseline="2525" sz="1650">
                <a:solidFill>
                  <a:srgbClr val="92D050"/>
                </a:solidFill>
                <a:latin typeface="Idolwild"/>
                <a:cs typeface="Idolwild"/>
              </a:rPr>
              <a:t>Kids</a:t>
            </a:r>
            <a:r>
              <a:rPr dirty="0" baseline="2525" sz="1650" spc="-7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dirty="0" baseline="2525" sz="1650">
                <a:solidFill>
                  <a:srgbClr val="92D050"/>
                </a:solidFill>
                <a:latin typeface="Idolwild"/>
                <a:cs typeface="Idolwild"/>
              </a:rPr>
              <a:t>can</a:t>
            </a:r>
            <a:r>
              <a:rPr dirty="0" baseline="2525" sz="1650" spc="-15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dirty="0" baseline="2525" sz="1650">
                <a:solidFill>
                  <a:srgbClr val="92D050"/>
                </a:solidFill>
                <a:latin typeface="Idolwild"/>
                <a:cs typeface="Idolwild"/>
              </a:rPr>
              <a:t>help</a:t>
            </a:r>
            <a:r>
              <a:rPr dirty="0" baseline="2525" sz="1650" spc="-7">
                <a:solidFill>
                  <a:srgbClr val="92D050"/>
                </a:solidFill>
                <a:latin typeface="Idolwild"/>
                <a:cs typeface="Idolwild"/>
              </a:rPr>
              <a:t> </a:t>
            </a:r>
            <a:r>
              <a:rPr dirty="0" baseline="2525" sz="1650">
                <a:solidFill>
                  <a:srgbClr val="FF0000"/>
                </a:solidFill>
                <a:latin typeface="Idolwild"/>
                <a:cs typeface="Idolwild"/>
              </a:rPr>
              <a:t>**parents</a:t>
            </a:r>
            <a:r>
              <a:rPr dirty="0" baseline="2525" sz="1650" spc="-37">
                <a:solidFill>
                  <a:srgbClr val="FF0000"/>
                </a:solidFill>
                <a:latin typeface="Idolwild"/>
                <a:cs typeface="Idolwild"/>
              </a:rPr>
              <a:t> </a:t>
            </a:r>
            <a:r>
              <a:rPr dirty="0" baseline="2525" sz="1650">
                <a:solidFill>
                  <a:srgbClr val="FF0000"/>
                </a:solidFill>
                <a:latin typeface="Idolwild"/>
                <a:cs typeface="Idolwild"/>
              </a:rPr>
              <a:t>needed</a:t>
            </a:r>
            <a:endParaRPr baseline="2525" sz="1650">
              <a:latin typeface="Idolwild"/>
              <a:cs typeface="Idolwild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69824" y="2600214"/>
            <a:ext cx="5038725" cy="3824604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800">
                <a:solidFill>
                  <a:srgbClr val="C6463A"/>
                </a:solidFill>
                <a:latin typeface="Idolwild"/>
                <a:cs typeface="Idolwild"/>
              </a:rPr>
              <a:t>INGREDIENTS</a:t>
            </a:r>
            <a:endParaRPr sz="1800">
              <a:latin typeface="Idolwild"/>
              <a:cs typeface="Idolwild"/>
            </a:endParaRPr>
          </a:p>
          <a:p>
            <a:pPr marL="48895" marR="2298700">
              <a:lnSpc>
                <a:spcPct val="100000"/>
              </a:lnSpc>
              <a:spcBef>
                <a:spcPts val="565"/>
              </a:spcBef>
            </a:pPr>
            <a:r>
              <a:rPr dirty="0" sz="1600" spc="-10">
                <a:latin typeface="Comic Sans MS"/>
                <a:cs typeface="Comic Sans MS"/>
              </a:rPr>
              <a:t>2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sl</a:t>
            </a:r>
            <a:r>
              <a:rPr dirty="0" sz="1600">
                <a:latin typeface="Comic Sans MS"/>
                <a:cs typeface="Comic Sans MS"/>
              </a:rPr>
              <a:t>i</a:t>
            </a:r>
            <a:r>
              <a:rPr dirty="0" sz="1600" spc="-10">
                <a:latin typeface="Comic Sans MS"/>
                <a:cs typeface="Comic Sans MS"/>
              </a:rPr>
              <a:t>ces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Wh</a:t>
            </a:r>
            <a:r>
              <a:rPr dirty="0" sz="1600">
                <a:latin typeface="Comic Sans MS"/>
                <a:cs typeface="Comic Sans MS"/>
              </a:rPr>
              <a:t>o</a:t>
            </a:r>
            <a:r>
              <a:rPr dirty="0" sz="1600" spc="-10">
                <a:latin typeface="Comic Sans MS"/>
                <a:cs typeface="Comic Sans MS"/>
              </a:rPr>
              <a:t>l</a:t>
            </a:r>
            <a:r>
              <a:rPr dirty="0" sz="1600" spc="-10">
                <a:latin typeface="Comic Sans MS"/>
                <a:cs typeface="Comic Sans MS"/>
              </a:rPr>
              <a:t>e</a:t>
            </a:r>
            <a:r>
              <a:rPr dirty="0" sz="1600" spc="10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whea</a:t>
            </a:r>
            <a:r>
              <a:rPr dirty="0" sz="1600" spc="-10">
                <a:latin typeface="Comic Sans MS"/>
                <a:cs typeface="Comic Sans MS"/>
              </a:rPr>
              <a:t>t</a:t>
            </a:r>
            <a:r>
              <a:rPr dirty="0" sz="1600" spc="5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b</a:t>
            </a:r>
            <a:r>
              <a:rPr dirty="0" sz="1600" spc="-10">
                <a:latin typeface="Comic Sans MS"/>
                <a:cs typeface="Comic Sans MS"/>
              </a:rPr>
              <a:t>read</a:t>
            </a:r>
            <a:r>
              <a:rPr dirty="0" sz="1600" spc="-10">
                <a:latin typeface="Comic Sans MS"/>
                <a:cs typeface="Comic Sans MS"/>
              </a:rPr>
              <a:t> 6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sl</a:t>
            </a:r>
            <a:r>
              <a:rPr dirty="0" sz="1600">
                <a:latin typeface="Comic Sans MS"/>
                <a:cs typeface="Comic Sans MS"/>
              </a:rPr>
              <a:t>i</a:t>
            </a:r>
            <a:r>
              <a:rPr dirty="0" sz="1600" spc="-10">
                <a:latin typeface="Comic Sans MS"/>
                <a:cs typeface="Comic Sans MS"/>
              </a:rPr>
              <a:t>ces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ho</a:t>
            </a:r>
            <a:r>
              <a:rPr dirty="0" sz="1600" spc="-5">
                <a:latin typeface="Comic Sans MS"/>
                <a:cs typeface="Comic Sans MS"/>
              </a:rPr>
              <a:t>n</a:t>
            </a:r>
            <a:r>
              <a:rPr dirty="0" sz="1600" spc="-10">
                <a:latin typeface="Comic Sans MS"/>
                <a:cs typeface="Comic Sans MS"/>
              </a:rPr>
              <a:t>ey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>
                <a:latin typeface="Comic Sans MS"/>
                <a:cs typeface="Comic Sans MS"/>
              </a:rPr>
              <a:t>h</a:t>
            </a:r>
            <a:r>
              <a:rPr dirty="0" sz="1600" spc="-15">
                <a:latin typeface="Comic Sans MS"/>
                <a:cs typeface="Comic Sans MS"/>
              </a:rPr>
              <a:t>am</a:t>
            </a:r>
            <a:r>
              <a:rPr dirty="0" sz="1600" spc="-10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d</a:t>
            </a:r>
            <a:r>
              <a:rPr dirty="0" sz="1600">
                <a:latin typeface="Comic Sans MS"/>
                <a:cs typeface="Comic Sans MS"/>
              </a:rPr>
              <a:t>e</a:t>
            </a:r>
            <a:r>
              <a:rPr dirty="0" sz="1600" spc="-10">
                <a:latin typeface="Comic Sans MS"/>
                <a:cs typeface="Comic Sans MS"/>
              </a:rPr>
              <a:t>l</a:t>
            </a:r>
            <a:r>
              <a:rPr dirty="0" sz="1600" spc="-5">
                <a:latin typeface="Comic Sans MS"/>
                <a:cs typeface="Comic Sans MS"/>
              </a:rPr>
              <a:t>i</a:t>
            </a:r>
            <a:r>
              <a:rPr dirty="0" sz="1600" spc="-80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m</a:t>
            </a:r>
            <a:r>
              <a:rPr dirty="0" sz="1600" spc="-5">
                <a:latin typeface="Comic Sans MS"/>
                <a:cs typeface="Comic Sans MS"/>
              </a:rPr>
              <a:t>e</a:t>
            </a:r>
            <a:r>
              <a:rPr dirty="0" sz="1600" spc="-10">
                <a:latin typeface="Comic Sans MS"/>
                <a:cs typeface="Comic Sans MS"/>
              </a:rPr>
              <a:t>at</a:t>
            </a:r>
            <a:r>
              <a:rPr dirty="0" sz="1600" spc="-10">
                <a:latin typeface="Comic Sans MS"/>
                <a:cs typeface="Comic Sans MS"/>
              </a:rPr>
              <a:t> 2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P</a:t>
            </a:r>
            <a:r>
              <a:rPr dirty="0" sz="1600" spc="-15">
                <a:latin typeface="Comic Sans MS"/>
                <a:cs typeface="Comic Sans MS"/>
              </a:rPr>
              <a:t>i</a:t>
            </a:r>
            <a:r>
              <a:rPr dirty="0" sz="1600" spc="-10">
                <a:latin typeface="Comic Sans MS"/>
                <a:cs typeface="Comic Sans MS"/>
              </a:rPr>
              <a:t>nea</a:t>
            </a:r>
            <a:r>
              <a:rPr dirty="0" sz="1600">
                <a:latin typeface="Comic Sans MS"/>
                <a:cs typeface="Comic Sans MS"/>
              </a:rPr>
              <a:t>p</a:t>
            </a:r>
            <a:r>
              <a:rPr dirty="0" sz="1600" spc="-10">
                <a:latin typeface="Comic Sans MS"/>
                <a:cs typeface="Comic Sans MS"/>
              </a:rPr>
              <a:t>p</a:t>
            </a:r>
            <a:r>
              <a:rPr dirty="0" sz="1600" spc="-15">
                <a:latin typeface="Comic Sans MS"/>
                <a:cs typeface="Comic Sans MS"/>
              </a:rPr>
              <a:t>l</a:t>
            </a:r>
            <a:r>
              <a:rPr dirty="0" sz="1600" spc="-10">
                <a:latin typeface="Comic Sans MS"/>
                <a:cs typeface="Comic Sans MS"/>
              </a:rPr>
              <a:t>e</a:t>
            </a:r>
            <a:r>
              <a:rPr dirty="0" sz="1600" spc="-45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rin</a:t>
            </a:r>
            <a:r>
              <a:rPr dirty="0" sz="1600" spc="0">
                <a:latin typeface="Comic Sans MS"/>
                <a:cs typeface="Comic Sans MS"/>
              </a:rPr>
              <a:t>g</a:t>
            </a:r>
            <a:r>
              <a:rPr dirty="0" sz="1600" spc="-10">
                <a:latin typeface="Comic Sans MS"/>
                <a:cs typeface="Comic Sans MS"/>
              </a:rPr>
              <a:t>s</a:t>
            </a:r>
            <a:endParaRPr sz="1600">
              <a:latin typeface="Comic Sans MS"/>
              <a:cs typeface="Comic Sans MS"/>
            </a:endParaRPr>
          </a:p>
          <a:p>
            <a:pPr marL="48895">
              <a:lnSpc>
                <a:spcPts val="1864"/>
              </a:lnSpc>
            </a:pPr>
            <a:r>
              <a:rPr dirty="0" sz="1600" spc="-10">
                <a:latin typeface="Comic Sans MS"/>
                <a:cs typeface="Comic Sans MS"/>
              </a:rPr>
              <a:t>1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5">
                <a:latin typeface="Comic Sans MS"/>
                <a:cs typeface="Comic Sans MS"/>
              </a:rPr>
              <a:t>s</a:t>
            </a:r>
            <a:r>
              <a:rPr dirty="0" sz="1600" spc="-10">
                <a:latin typeface="Comic Sans MS"/>
                <a:cs typeface="Comic Sans MS"/>
              </a:rPr>
              <a:t>li</a:t>
            </a:r>
            <a:r>
              <a:rPr dirty="0" sz="1600" spc="-20">
                <a:latin typeface="Comic Sans MS"/>
                <a:cs typeface="Comic Sans MS"/>
              </a:rPr>
              <a:t>c</a:t>
            </a:r>
            <a:r>
              <a:rPr dirty="0" sz="1600" spc="-10">
                <a:latin typeface="Comic Sans MS"/>
                <a:cs typeface="Comic Sans MS"/>
              </a:rPr>
              <a:t>e</a:t>
            </a:r>
            <a:r>
              <a:rPr dirty="0" sz="1600" spc="10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Low</a:t>
            </a:r>
            <a:r>
              <a:rPr dirty="0" sz="1600" spc="-15">
                <a:latin typeface="Comic Sans MS"/>
                <a:cs typeface="Comic Sans MS"/>
              </a:rPr>
              <a:t>-</a:t>
            </a:r>
            <a:r>
              <a:rPr dirty="0" sz="1600" spc="-10">
                <a:latin typeface="Comic Sans MS"/>
                <a:cs typeface="Comic Sans MS"/>
              </a:rPr>
              <a:t>fat</a:t>
            </a:r>
            <a:r>
              <a:rPr dirty="0" sz="1600" spc="-20">
                <a:latin typeface="Comic Sans MS"/>
                <a:cs typeface="Comic Sans MS"/>
              </a:rPr>
              <a:t> </a:t>
            </a:r>
            <a:r>
              <a:rPr dirty="0" sz="1600" spc="-5">
                <a:latin typeface="Comic Sans MS"/>
                <a:cs typeface="Comic Sans MS"/>
              </a:rPr>
              <a:t>c</a:t>
            </a:r>
            <a:r>
              <a:rPr dirty="0" sz="1600" spc="-10">
                <a:latin typeface="Comic Sans MS"/>
                <a:cs typeface="Comic Sans MS"/>
              </a:rPr>
              <a:t>heese</a:t>
            </a:r>
            <a:endParaRPr sz="1600">
              <a:latin typeface="Comic Sans MS"/>
              <a:cs typeface="Comic Sans MS"/>
            </a:endParaRPr>
          </a:p>
          <a:p>
            <a:pPr marL="48895">
              <a:lnSpc>
                <a:spcPts val="1900"/>
              </a:lnSpc>
            </a:pPr>
            <a:r>
              <a:rPr dirty="0" sz="1600" spc="-10">
                <a:latin typeface="Comic Sans MS"/>
                <a:cs typeface="Comic Sans MS"/>
              </a:rPr>
              <a:t>1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Tbl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R</a:t>
            </a:r>
            <a:r>
              <a:rPr dirty="0" sz="1600" spc="-10">
                <a:latin typeface="Comic Sans MS"/>
                <a:cs typeface="Comic Sans MS"/>
              </a:rPr>
              <a:t>e</a:t>
            </a:r>
            <a:r>
              <a:rPr dirty="0" sz="1600" spc="-5">
                <a:latin typeface="Comic Sans MS"/>
                <a:cs typeface="Comic Sans MS"/>
              </a:rPr>
              <a:t>d</a:t>
            </a:r>
            <a:r>
              <a:rPr dirty="0" sz="1600" spc="-10">
                <a:latin typeface="Comic Sans MS"/>
                <a:cs typeface="Comic Sans MS"/>
              </a:rPr>
              <a:t>u</a:t>
            </a:r>
            <a:r>
              <a:rPr dirty="0" sz="1600" spc="-20">
                <a:latin typeface="Comic Sans MS"/>
                <a:cs typeface="Comic Sans MS"/>
              </a:rPr>
              <a:t>c</a:t>
            </a:r>
            <a:r>
              <a:rPr dirty="0" sz="1600" spc="-10">
                <a:latin typeface="Comic Sans MS"/>
                <a:cs typeface="Comic Sans MS"/>
              </a:rPr>
              <a:t>ed</a:t>
            </a:r>
            <a:r>
              <a:rPr dirty="0" sz="1600" spc="-5">
                <a:latin typeface="Comic Sans MS"/>
                <a:cs typeface="Comic Sans MS"/>
              </a:rPr>
              <a:t> </a:t>
            </a:r>
            <a:r>
              <a:rPr dirty="0" sz="1600" spc="0">
                <a:latin typeface="Comic Sans MS"/>
                <a:cs typeface="Comic Sans MS"/>
              </a:rPr>
              <a:t>f</a:t>
            </a:r>
            <a:r>
              <a:rPr dirty="0" sz="1600" spc="-10">
                <a:latin typeface="Comic Sans MS"/>
                <a:cs typeface="Comic Sans MS"/>
              </a:rPr>
              <a:t>at</a:t>
            </a:r>
            <a:r>
              <a:rPr dirty="0" sz="1600" spc="-60">
                <a:latin typeface="Comic Sans MS"/>
                <a:cs typeface="Comic Sans MS"/>
              </a:rPr>
              <a:t> </a:t>
            </a:r>
            <a:r>
              <a:rPr dirty="0" sz="1600" spc="-15">
                <a:latin typeface="Comic Sans MS"/>
                <a:cs typeface="Comic Sans MS"/>
              </a:rPr>
              <a:t>m</a:t>
            </a:r>
            <a:r>
              <a:rPr dirty="0" sz="1600" spc="-15">
                <a:latin typeface="Comic Sans MS"/>
                <a:cs typeface="Comic Sans MS"/>
              </a:rPr>
              <a:t>a</a:t>
            </a:r>
            <a:r>
              <a:rPr dirty="0" sz="1600" spc="-10">
                <a:latin typeface="Comic Sans MS"/>
                <a:cs typeface="Comic Sans MS"/>
              </a:rPr>
              <a:t>yonn</a:t>
            </a:r>
            <a:r>
              <a:rPr dirty="0" sz="1600">
                <a:latin typeface="Comic Sans MS"/>
                <a:cs typeface="Comic Sans MS"/>
              </a:rPr>
              <a:t>a</a:t>
            </a:r>
            <a:r>
              <a:rPr dirty="0" sz="1600" spc="-15">
                <a:latin typeface="Comic Sans MS"/>
                <a:cs typeface="Comic Sans MS"/>
              </a:rPr>
              <a:t>ise</a:t>
            </a:r>
            <a:endParaRPr sz="1600">
              <a:latin typeface="Comic Sans MS"/>
              <a:cs typeface="Comic Sans MS"/>
            </a:endParaRPr>
          </a:p>
          <a:p>
            <a:pPr marL="18415" indent="30480">
              <a:lnSpc>
                <a:spcPct val="100000"/>
              </a:lnSpc>
              <a:spcBef>
                <a:spcPts val="130"/>
              </a:spcBef>
            </a:pPr>
            <a:r>
              <a:rPr dirty="0" sz="1600" spc="-15">
                <a:latin typeface="Comic Sans MS"/>
                <a:cs typeface="Comic Sans MS"/>
              </a:rPr>
              <a:t>Bab</a:t>
            </a:r>
            <a:r>
              <a:rPr dirty="0" sz="1600" spc="-10">
                <a:latin typeface="Comic Sans MS"/>
                <a:cs typeface="Comic Sans MS"/>
              </a:rPr>
              <a:t>y</a:t>
            </a:r>
            <a:r>
              <a:rPr dirty="0" sz="1600" spc="-10">
                <a:latin typeface="Comic Sans MS"/>
                <a:cs typeface="Comic Sans MS"/>
              </a:rPr>
              <a:t> </a:t>
            </a:r>
            <a:r>
              <a:rPr dirty="0" sz="1600" spc="-10">
                <a:latin typeface="Comic Sans MS"/>
                <a:cs typeface="Comic Sans MS"/>
              </a:rPr>
              <a:t>c</a:t>
            </a:r>
            <a:r>
              <a:rPr dirty="0" sz="1600" spc="-15">
                <a:latin typeface="Comic Sans MS"/>
                <a:cs typeface="Comic Sans MS"/>
              </a:rPr>
              <a:t>arro</a:t>
            </a:r>
            <a:r>
              <a:rPr dirty="0" sz="1600" spc="-5">
                <a:latin typeface="Comic Sans MS"/>
                <a:cs typeface="Comic Sans MS"/>
              </a:rPr>
              <a:t>t</a:t>
            </a:r>
            <a:r>
              <a:rPr dirty="0" sz="1600" spc="-10">
                <a:latin typeface="Comic Sans MS"/>
                <a:cs typeface="Comic Sans MS"/>
              </a:rPr>
              <a:t>s</a:t>
            </a:r>
            <a:endParaRPr sz="1600">
              <a:latin typeface="Comic Sans MS"/>
              <a:cs typeface="Comic Sans MS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9"/>
              </a:spcBef>
            </a:pPr>
            <a:endParaRPr sz="1650">
              <a:latin typeface="Times New Roman"/>
              <a:cs typeface="Times New Roman"/>
            </a:endParaRPr>
          </a:p>
          <a:p>
            <a:pPr marL="18415">
              <a:lnSpc>
                <a:spcPct val="100000"/>
              </a:lnSpc>
            </a:pPr>
            <a:r>
              <a:rPr dirty="0" sz="1800">
                <a:solidFill>
                  <a:srgbClr val="C6463A"/>
                </a:solidFill>
                <a:latin typeface="Idolwild"/>
                <a:cs typeface="Idolwild"/>
              </a:rPr>
              <a:t>PREPARATION</a:t>
            </a:r>
            <a:endParaRPr sz="1800">
              <a:latin typeface="Idolwild"/>
              <a:cs typeface="Idolwild"/>
            </a:endParaRPr>
          </a:p>
          <a:p>
            <a:pPr marL="48895">
              <a:lnSpc>
                <a:spcPct val="100000"/>
              </a:lnSpc>
              <a:spcBef>
                <a:spcPts val="590"/>
              </a:spcBef>
            </a:pPr>
            <a:r>
              <a:rPr dirty="0" sz="1600" spc="-20">
                <a:solidFill>
                  <a:srgbClr val="00AE50"/>
                </a:solidFill>
                <a:latin typeface="Comic Sans MS"/>
                <a:cs typeface="Comic Sans MS"/>
              </a:rPr>
              <a:t>*</a:t>
            </a:r>
            <a:r>
              <a:rPr dirty="0" sz="1600" spc="-20">
                <a:solidFill>
                  <a:srgbClr val="575757"/>
                </a:solidFill>
                <a:latin typeface="Comic Sans MS"/>
                <a:cs typeface="Comic Sans MS"/>
              </a:rPr>
              <a:t>T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o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ast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the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sl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c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s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of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wh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o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l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20">
                <a:solidFill>
                  <a:srgbClr val="575757"/>
                </a:solidFill>
                <a:latin typeface="Comic Sans MS"/>
                <a:cs typeface="Comic Sans MS"/>
              </a:rPr>
              <a:t>w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h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a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t</a:t>
            </a:r>
            <a:r>
              <a:rPr dirty="0" sz="1600" spc="-11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br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ead.</a:t>
            </a:r>
            <a:endParaRPr sz="1600">
              <a:latin typeface="Comic Sans MS"/>
              <a:cs typeface="Comic Sans MS"/>
            </a:endParaRPr>
          </a:p>
          <a:p>
            <a:pPr marL="48895">
              <a:lnSpc>
                <a:spcPct val="100000"/>
              </a:lnSpc>
              <a:spcBef>
                <a:spcPts val="575"/>
              </a:spcBef>
            </a:pPr>
            <a:r>
              <a:rPr dirty="0" sz="1600" spc="-20">
                <a:solidFill>
                  <a:srgbClr val="00AE50"/>
                </a:solidFill>
                <a:latin typeface="Comic Sans MS"/>
                <a:cs typeface="Comic Sans MS"/>
              </a:rPr>
              <a:t>*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Sp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r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ead</a:t>
            </a:r>
            <a:r>
              <a:rPr dirty="0" sz="1600" spc="1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m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a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yon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n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aise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on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the</a:t>
            </a:r>
            <a:r>
              <a:rPr dirty="0" sz="1600" spc="-9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br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a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d.</a:t>
            </a:r>
            <a:endParaRPr sz="1600">
              <a:latin typeface="Comic Sans MS"/>
              <a:cs typeface="Comic Sans MS"/>
            </a:endParaRPr>
          </a:p>
          <a:p>
            <a:pPr marL="48895">
              <a:lnSpc>
                <a:spcPct val="100000"/>
              </a:lnSpc>
              <a:spcBef>
                <a:spcPts val="575"/>
              </a:spcBef>
            </a:pPr>
            <a:r>
              <a:rPr dirty="0" sz="1600" spc="-20">
                <a:solidFill>
                  <a:srgbClr val="00AE50"/>
                </a:solidFill>
                <a:latin typeface="Comic Sans MS"/>
                <a:cs typeface="Comic Sans MS"/>
              </a:rPr>
              <a:t>*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L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a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yer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the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pin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ap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pl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0">
                <a:solidFill>
                  <a:srgbClr val="575757"/>
                </a:solidFill>
                <a:latin typeface="Comic Sans MS"/>
                <a:cs typeface="Comic Sans MS"/>
              </a:rPr>
              <a:t>r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in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g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s,</a:t>
            </a:r>
            <a:r>
              <a:rPr dirty="0" sz="1600" spc="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ch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ese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and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del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i</a:t>
            </a:r>
            <a:r>
              <a:rPr dirty="0" sz="1600" spc="-10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m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a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t.</a:t>
            </a:r>
            <a:endParaRPr sz="1600">
              <a:latin typeface="Comic Sans MS"/>
              <a:cs typeface="Comic Sans MS"/>
            </a:endParaRPr>
          </a:p>
          <a:p>
            <a:pPr marL="48895">
              <a:lnSpc>
                <a:spcPct val="100000"/>
              </a:lnSpc>
              <a:spcBef>
                <a:spcPts val="575"/>
              </a:spcBef>
            </a:pPr>
            <a:r>
              <a:rPr dirty="0" sz="1600" spc="-20">
                <a:solidFill>
                  <a:srgbClr val="00AE50"/>
                </a:solidFill>
                <a:latin typeface="Comic Sans MS"/>
                <a:cs typeface="Comic Sans MS"/>
              </a:rPr>
              <a:t>*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Enjoy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y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o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ur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sa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n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dwi</a:t>
            </a:r>
            <a:r>
              <a:rPr dirty="0" sz="1600" spc="-20">
                <a:solidFill>
                  <a:srgbClr val="575757"/>
                </a:solidFill>
                <a:latin typeface="Comic Sans MS"/>
                <a:cs typeface="Comic Sans MS"/>
              </a:rPr>
              <a:t>c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h</a:t>
            </a:r>
            <a:r>
              <a:rPr dirty="0" sz="1600" spc="1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wit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h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s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r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vi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ng</a:t>
            </a:r>
            <a:r>
              <a:rPr dirty="0" sz="1600" spc="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of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ba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by</a:t>
            </a:r>
            <a:r>
              <a:rPr dirty="0" sz="1600" spc="-11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c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a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r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ro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t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s.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829600" y="7784433"/>
            <a:ext cx="3351529" cy="14935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 marR="5080">
              <a:lnSpc>
                <a:spcPct val="129700"/>
              </a:lnSpc>
            </a:pP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Pineapples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wer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e</a:t>
            </a:r>
            <a:r>
              <a:rPr dirty="0" sz="1600" spc="1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discovere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d</a:t>
            </a:r>
            <a:r>
              <a:rPr dirty="0" sz="1600" spc="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by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Christopher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Columbus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n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the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Caribbean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i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n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1493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.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They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are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ful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l</a:t>
            </a:r>
            <a:r>
              <a:rPr dirty="0" sz="1600" spc="-7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of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 Vitamin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C,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whic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h</a:t>
            </a:r>
            <a:r>
              <a:rPr dirty="0" sz="1600" spc="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helps</a:t>
            </a:r>
            <a:r>
              <a:rPr dirty="0" sz="160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your</a:t>
            </a:r>
            <a:r>
              <a:rPr dirty="0" sz="1600" spc="-5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5">
                <a:solidFill>
                  <a:srgbClr val="575757"/>
                </a:solidFill>
                <a:latin typeface="Comic Sans MS"/>
                <a:cs typeface="Comic Sans MS"/>
              </a:rPr>
              <a:t>immune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 </a:t>
            </a:r>
            <a:r>
              <a:rPr dirty="0" sz="1600" spc="-10">
                <a:solidFill>
                  <a:srgbClr val="575757"/>
                </a:solidFill>
                <a:latin typeface="Comic Sans MS"/>
                <a:cs typeface="Comic Sans MS"/>
              </a:rPr>
              <a:t>system.</a:t>
            </a:r>
            <a:endParaRPr sz="1600">
              <a:latin typeface="Comic Sans MS"/>
              <a:cs typeface="Comic Sans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883410" y="9532862"/>
            <a:ext cx="3988435" cy="16002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ct val="100000"/>
              </a:lnSpc>
            </a:pP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Cop</a:t>
            </a:r>
            <a:r>
              <a:rPr dirty="0" sz="1050" spc="-15">
                <a:solidFill>
                  <a:srgbClr val="7D7D7D"/>
                </a:solidFill>
                <a:latin typeface="Arial"/>
                <a:cs typeface="Arial"/>
              </a:rPr>
              <a:t>y</a:t>
            </a:r>
            <a:r>
              <a:rPr dirty="0" sz="1050" spc="-5">
                <a:solidFill>
                  <a:srgbClr val="7D7D7D"/>
                </a:solidFill>
                <a:latin typeface="Arial"/>
                <a:cs typeface="Arial"/>
              </a:rPr>
              <a:t>r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i</a:t>
            </a:r>
            <a:r>
              <a:rPr dirty="0" sz="1050" spc="-15">
                <a:solidFill>
                  <a:srgbClr val="7D7D7D"/>
                </a:solidFill>
                <a:latin typeface="Arial"/>
                <a:cs typeface="Arial"/>
              </a:rPr>
              <a:t>g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ht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©2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0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15 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F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i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t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4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K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id</a:t>
            </a:r>
            <a:r>
              <a:rPr dirty="0" sz="1050" spc="-15">
                <a:solidFill>
                  <a:srgbClr val="7D7D7D"/>
                </a:solidFill>
                <a:latin typeface="Arial"/>
                <a:cs typeface="Arial"/>
              </a:rPr>
              <a:t>z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.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us</a:t>
            </a:r>
            <a:r>
              <a:rPr dirty="0" sz="1050" spc="-5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|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A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ll</a:t>
            </a:r>
            <a:r>
              <a:rPr dirty="0" sz="1050" spc="-15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R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i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gh</a:t>
            </a:r>
            <a:r>
              <a:rPr dirty="0" sz="1050" spc="-5">
                <a:solidFill>
                  <a:srgbClr val="7D7D7D"/>
                </a:solidFill>
                <a:latin typeface="Arial"/>
                <a:cs typeface="Arial"/>
              </a:rPr>
              <a:t>t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s</a:t>
            </a:r>
            <a:r>
              <a:rPr dirty="0" sz="1050" spc="-5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</a:rPr>
              <a:t>R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eser</a:t>
            </a:r>
            <a:r>
              <a:rPr dirty="0" sz="1050" spc="-15">
                <a:solidFill>
                  <a:srgbClr val="7D7D7D"/>
                </a:solidFill>
                <a:latin typeface="Arial"/>
                <a:cs typeface="Arial"/>
              </a:rPr>
              <a:t>v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ed</a:t>
            </a:r>
            <a:r>
              <a:rPr dirty="0" sz="1050" spc="-5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</a:rPr>
              <a:t>|</a:t>
            </a:r>
            <a:r>
              <a:rPr dirty="0" sz="1050" spc="-70">
                <a:solidFill>
                  <a:srgbClr val="7D7D7D"/>
                </a:solidFill>
                <a:latin typeface="Arial"/>
                <a:cs typeface="Arial"/>
              </a:rPr>
              <a:t> 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www.</a:t>
            </a:r>
            <a:r>
              <a:rPr dirty="0" sz="1050" spc="5">
                <a:solidFill>
                  <a:srgbClr val="7D7D7D"/>
                </a:solidFill>
                <a:latin typeface="Arial"/>
                <a:cs typeface="Arial"/>
                <a:hlinkClick r:id="rId2"/>
              </a:rPr>
              <a:t>f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i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t</a:t>
            </a:r>
            <a:r>
              <a:rPr dirty="0" sz="1050" spc="-15">
                <a:solidFill>
                  <a:srgbClr val="7D7D7D"/>
                </a:solidFill>
                <a:latin typeface="Arial"/>
                <a:cs typeface="Arial"/>
                <a:hlinkClick r:id="rId2"/>
              </a:rPr>
              <a:t>4</a:t>
            </a:r>
            <a:r>
              <a:rPr dirty="0" sz="1050" spc="1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k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i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d</a:t>
            </a:r>
            <a:r>
              <a:rPr dirty="0" sz="1050" spc="-15">
                <a:solidFill>
                  <a:srgbClr val="7D7D7D"/>
                </a:solidFill>
                <a:latin typeface="Arial"/>
                <a:cs typeface="Arial"/>
                <a:hlinkClick r:id="rId2"/>
              </a:rPr>
              <a:t>z</a:t>
            </a:r>
            <a:r>
              <a:rPr dirty="0" sz="1050" spc="-1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.</a:t>
            </a:r>
            <a:r>
              <a:rPr dirty="0" sz="1050">
                <a:solidFill>
                  <a:srgbClr val="7D7D7D"/>
                </a:solidFill>
                <a:latin typeface="Arial"/>
                <a:cs typeface="Arial"/>
                <a:hlinkClick r:id="rId2"/>
              </a:rPr>
              <a:t>us</a:t>
            </a:r>
            <a:endParaRPr sz="105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205578" y="7875227"/>
            <a:ext cx="1491869" cy="164731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D7D7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Andrew Keser</dc:creator>
  <dc:title>PowerPoint Presentation</dc:title>
  <dcterms:created xsi:type="dcterms:W3CDTF">2015-11-06T13:03:10Z</dcterms:created>
  <dcterms:modified xsi:type="dcterms:W3CDTF">2015-11-06T13:03:10Z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2015-10-18T00:00:00Z</vt:filetime>
  </property>
  <property fmtid="{D5CDD505-2E9C-101B-9397-08002B2CF9AE}" pid="3" name="LastSaved">
    <vt:filetime>2015-11-06T00:00:00Z</vt:filetime>
  </property>
</Properties>
</file>