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225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A6E0F-9EE8-4A44-AC38-8FC630E8D8E1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8B85E-F9B4-4391-9938-29ACE4954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22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t4kidz.u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0" y="1931105"/>
            <a:ext cx="2899410" cy="406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b="1" spc="-15" dirty="0">
                <a:solidFill>
                  <a:srgbClr val="77923B"/>
                </a:solidFill>
                <a:latin typeface="Idolwild"/>
                <a:cs typeface="Idolwild"/>
              </a:rPr>
              <a:t>P</a:t>
            </a:r>
            <a:r>
              <a:rPr sz="3000" b="1" spc="-5" dirty="0">
                <a:solidFill>
                  <a:srgbClr val="77923B"/>
                </a:solidFill>
                <a:latin typeface="Idolwild"/>
                <a:cs typeface="Idolwild"/>
              </a:rPr>
              <a:t>e</a:t>
            </a:r>
            <a:r>
              <a:rPr sz="3000" b="1" dirty="0">
                <a:solidFill>
                  <a:srgbClr val="77923B"/>
                </a:solidFill>
                <a:latin typeface="Idolwild"/>
                <a:cs typeface="Idolwild"/>
              </a:rPr>
              <a:t>a</a:t>
            </a:r>
            <a:r>
              <a:rPr sz="3000" b="1" spc="-20" dirty="0">
                <a:solidFill>
                  <a:srgbClr val="77923B"/>
                </a:solidFill>
                <a:latin typeface="Idolwild"/>
                <a:cs typeface="Idolwild"/>
              </a:rPr>
              <a:t>nut</a:t>
            </a:r>
            <a:r>
              <a:rPr sz="3000" b="1" spc="-50" dirty="0">
                <a:solidFill>
                  <a:srgbClr val="77923B"/>
                </a:solidFill>
                <a:latin typeface="Idolwild"/>
                <a:cs typeface="Idolwild"/>
              </a:rPr>
              <a:t> </a:t>
            </a:r>
            <a:r>
              <a:rPr sz="3000" b="1" dirty="0">
                <a:solidFill>
                  <a:srgbClr val="77923B"/>
                </a:solidFill>
                <a:latin typeface="Idolwild"/>
                <a:cs typeface="Idolwild"/>
              </a:rPr>
              <a:t>Ja</a:t>
            </a:r>
            <a:r>
              <a:rPr sz="3000" b="1" spc="-25" dirty="0">
                <a:solidFill>
                  <a:srgbClr val="77923B"/>
                </a:solidFill>
                <a:latin typeface="Idolwild"/>
                <a:cs typeface="Idolwild"/>
              </a:rPr>
              <a:t>mm</a:t>
            </a:r>
            <a:r>
              <a:rPr sz="3000" b="1" spc="-15" dirty="0">
                <a:solidFill>
                  <a:srgbClr val="77923B"/>
                </a:solidFill>
                <a:latin typeface="Idolwild"/>
                <a:cs typeface="Idolwild"/>
              </a:rPr>
              <a:t>ers</a:t>
            </a:r>
            <a:endParaRPr sz="30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759" y="2716036"/>
            <a:ext cx="6350635" cy="37325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6675">
              <a:lnSpc>
                <a:spcPct val="100000"/>
              </a:lnSpc>
            </a:pPr>
            <a:r>
              <a:rPr sz="2000" dirty="0">
                <a:solidFill>
                  <a:srgbClr val="C7463B"/>
                </a:solidFill>
                <a:latin typeface="Idolwild"/>
                <a:cs typeface="Idolwild"/>
              </a:rPr>
              <a:t>I</a:t>
            </a:r>
            <a:r>
              <a:rPr sz="2000" spc="5" dirty="0">
                <a:solidFill>
                  <a:srgbClr val="C7463B"/>
                </a:solidFill>
                <a:latin typeface="Idolwild"/>
                <a:cs typeface="Idolwild"/>
              </a:rPr>
              <a:t>N</a:t>
            </a:r>
            <a:r>
              <a:rPr sz="2000" dirty="0">
                <a:solidFill>
                  <a:srgbClr val="C7463B"/>
                </a:solidFill>
                <a:latin typeface="Idolwild"/>
                <a:cs typeface="Idolwild"/>
              </a:rPr>
              <a:t>GREDIEN</a:t>
            </a:r>
            <a:r>
              <a:rPr sz="2000" spc="-15" dirty="0">
                <a:solidFill>
                  <a:srgbClr val="C7463B"/>
                </a:solidFill>
                <a:latin typeface="Idolwild"/>
                <a:cs typeface="Idolwild"/>
              </a:rPr>
              <a:t>T</a:t>
            </a:r>
            <a:r>
              <a:rPr sz="2000" dirty="0">
                <a:solidFill>
                  <a:srgbClr val="C7463B"/>
                </a:solidFill>
                <a:latin typeface="Idolwild"/>
                <a:cs typeface="Idolwild"/>
              </a:rPr>
              <a:t>S</a:t>
            </a:r>
            <a:endParaRPr sz="2000">
              <a:latin typeface="Idolwild"/>
              <a:cs typeface="Idolwild"/>
            </a:endParaRPr>
          </a:p>
          <a:p>
            <a:pPr marL="12700" marR="3298825">
              <a:lnSpc>
                <a:spcPct val="100000"/>
              </a:lnSpc>
              <a:spcBef>
                <a:spcPts val="1280"/>
              </a:spcBef>
            </a:pP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sz="1800" spc="-10" dirty="0">
                <a:solidFill>
                  <a:srgbClr val="585858"/>
                </a:solidFill>
                <a:latin typeface="Comic Sans MS"/>
                <a:cs typeface="Comic Sans MS"/>
              </a:rPr>
              <a:t> slic</a:t>
            </a:r>
            <a:r>
              <a:rPr sz="18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8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800" spc="-15" dirty="0">
                <a:solidFill>
                  <a:srgbClr val="585858"/>
                </a:solidFill>
                <a:latin typeface="Comic Sans MS"/>
                <a:cs typeface="Comic Sans MS"/>
              </a:rPr>
              <a:t>Whole Wheat</a:t>
            </a: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 B</a:t>
            </a:r>
            <a:r>
              <a:rPr sz="1800" spc="-5" dirty="0">
                <a:solidFill>
                  <a:srgbClr val="585858"/>
                </a:solidFill>
                <a:latin typeface="Comic Sans MS"/>
                <a:cs typeface="Comic Sans MS"/>
              </a:rPr>
              <a:t>read </a:t>
            </a: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sz="18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omic Sans MS"/>
                <a:cs typeface="Comic Sans MS"/>
              </a:rPr>
              <a:t>Tbl</a:t>
            </a:r>
            <a:r>
              <a:rPr sz="18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omic Sans MS"/>
                <a:cs typeface="Comic Sans MS"/>
              </a:rPr>
              <a:t>Peanut</a:t>
            </a: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 But</a:t>
            </a:r>
            <a:r>
              <a:rPr sz="18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er</a:t>
            </a:r>
            <a:endParaRPr sz="18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sz="18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medium</a:t>
            </a:r>
            <a:r>
              <a:rPr sz="1800" spc="-5" dirty="0">
                <a:solidFill>
                  <a:srgbClr val="585858"/>
                </a:solidFill>
                <a:latin typeface="Comic Sans MS"/>
                <a:cs typeface="Comic Sans MS"/>
              </a:rPr>
              <a:t> B</a:t>
            </a:r>
            <a:r>
              <a:rPr sz="18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8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8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800" spc="-5" dirty="0">
                <a:solidFill>
                  <a:srgbClr val="585858"/>
                </a:solidFill>
                <a:latin typeface="Comic Sans MS"/>
                <a:cs typeface="Comic Sans MS"/>
              </a:rPr>
              <a:t>na</a:t>
            </a:r>
            <a:endParaRPr sz="1800">
              <a:latin typeface="Comic Sans MS"/>
              <a:cs typeface="Comic Sans MS"/>
            </a:endParaRPr>
          </a:p>
          <a:p>
            <a:pPr marL="60325" indent="-48260">
              <a:lnSpc>
                <a:spcPct val="100000"/>
              </a:lnSpc>
            </a:pPr>
            <a:r>
              <a:rPr sz="1800" spc="-15" dirty="0">
                <a:solidFill>
                  <a:srgbClr val="585858"/>
                </a:solidFill>
                <a:latin typeface="Comic Sans MS"/>
                <a:cs typeface="Comic Sans MS"/>
              </a:rPr>
              <a:t>½</a:t>
            </a:r>
            <a:r>
              <a:rPr sz="18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800" spc="-10" dirty="0">
                <a:solidFill>
                  <a:srgbClr val="585858"/>
                </a:solidFill>
                <a:latin typeface="Comic Sans MS"/>
                <a:cs typeface="Comic Sans MS"/>
              </a:rPr>
              <a:t>Tbl</a:t>
            </a:r>
            <a:r>
              <a:rPr sz="18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800" spc="-20" dirty="0">
                <a:solidFill>
                  <a:srgbClr val="585858"/>
                </a:solidFill>
                <a:latin typeface="Comic Sans MS"/>
                <a:cs typeface="Comic Sans MS"/>
              </a:rPr>
              <a:t>Honey</a:t>
            </a:r>
            <a:endParaRPr sz="18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marL="60325">
              <a:lnSpc>
                <a:spcPct val="100000"/>
              </a:lnSpc>
            </a:pPr>
            <a:r>
              <a:rPr sz="2000" dirty="0">
                <a:solidFill>
                  <a:srgbClr val="C7463B"/>
                </a:solidFill>
                <a:latin typeface="Idolwild"/>
                <a:cs typeface="Idolwild"/>
              </a:rPr>
              <a:t>PREPARATION</a:t>
            </a:r>
            <a:endParaRPr sz="2000">
              <a:latin typeface="Idolwild"/>
              <a:cs typeface="Idolwild"/>
            </a:endParaRPr>
          </a:p>
          <a:p>
            <a:pPr marL="109855">
              <a:lnSpc>
                <a:spcPct val="100000"/>
              </a:lnSpc>
              <a:spcBef>
                <a:spcPts val="1500"/>
              </a:spcBef>
            </a:pPr>
            <a:r>
              <a:rPr sz="1600" spc="-20" dirty="0">
                <a:solidFill>
                  <a:srgbClr val="00AF50"/>
                </a:solidFill>
                <a:latin typeface="Comic Sans MS"/>
                <a:cs typeface="Comic Sans MS"/>
              </a:rPr>
              <a:t>*</a:t>
            </a:r>
            <a:r>
              <a:rPr sz="1600" spc="-2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oast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bread.</a:t>
            </a:r>
            <a:endParaRPr sz="1600">
              <a:latin typeface="Comic Sans MS"/>
              <a:cs typeface="Comic Sans MS"/>
            </a:endParaRPr>
          </a:p>
          <a:p>
            <a:pPr marL="109855">
              <a:lnSpc>
                <a:spcPct val="100000"/>
              </a:lnSpc>
              <a:spcBef>
                <a:spcPts val="575"/>
              </a:spcBef>
            </a:pPr>
            <a:r>
              <a:rPr sz="1600" spc="-20" dirty="0">
                <a:solidFill>
                  <a:srgbClr val="00AF50"/>
                </a:solidFill>
                <a:latin typeface="Comic Sans MS"/>
                <a:cs typeface="Comic Sans MS"/>
              </a:rPr>
              <a:t>*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Sprea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6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peanut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bu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on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tw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 sl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ces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of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ead.</a:t>
            </a:r>
            <a:endParaRPr sz="1600">
              <a:latin typeface="Comic Sans MS"/>
              <a:cs typeface="Comic Sans MS"/>
            </a:endParaRPr>
          </a:p>
          <a:p>
            <a:pPr marL="109855">
              <a:lnSpc>
                <a:spcPct val="100000"/>
              </a:lnSpc>
              <a:spcBef>
                <a:spcPts val="575"/>
              </a:spcBef>
            </a:pPr>
            <a:r>
              <a:rPr sz="1600" spc="-20" dirty="0">
                <a:solidFill>
                  <a:srgbClr val="00AF50"/>
                </a:solidFill>
                <a:latin typeface="Comic Sans MS"/>
                <a:cs typeface="Comic Sans MS"/>
              </a:rPr>
              <a:t>*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op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ead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wit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sl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ces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of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ba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ana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ho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ey.</a:t>
            </a:r>
            <a:endParaRPr sz="1600">
              <a:latin typeface="Comic Sans MS"/>
              <a:cs typeface="Comic Sans MS"/>
            </a:endParaRPr>
          </a:p>
          <a:p>
            <a:pPr marL="109855">
              <a:lnSpc>
                <a:spcPct val="100000"/>
              </a:lnSpc>
              <a:spcBef>
                <a:spcPts val="575"/>
              </a:spcBef>
            </a:pPr>
            <a:r>
              <a:rPr sz="1600" spc="-20" dirty="0">
                <a:solidFill>
                  <a:srgbClr val="00AF50"/>
                </a:solidFill>
                <a:latin typeface="Comic Sans MS"/>
                <a:cs typeface="Comic Sans MS"/>
              </a:rPr>
              <a:t>*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you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wan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t,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cut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ba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ana</a:t>
            </a:r>
            <a:r>
              <a:rPr sz="16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to fun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shapes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wit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6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cookie cutte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r!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759" y="7854969"/>
            <a:ext cx="4993640" cy="1497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100"/>
              </a:lnSpc>
            </a:pP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Banana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600" spc="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super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fruit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r>
              <a:rPr sz="16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Most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famously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600" spc="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the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 great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source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of potassium,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whic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prevents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muscle cramps.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They can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also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boos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6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your</a:t>
            </a:r>
            <a:r>
              <a:rPr sz="16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brai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6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power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 lower</a:t>
            </a:r>
            <a:r>
              <a:rPr sz="16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your</a:t>
            </a:r>
            <a:r>
              <a:rPr sz="1600" spc="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ris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sz="16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of heart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diseas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6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high</a:t>
            </a:r>
            <a:r>
              <a:rPr sz="16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600" spc="-15" dirty="0">
                <a:solidFill>
                  <a:srgbClr val="585858"/>
                </a:solidFill>
                <a:latin typeface="Comic Sans MS"/>
                <a:cs typeface="Comic Sans MS"/>
              </a:rPr>
              <a:t>blood</a:t>
            </a:r>
            <a:r>
              <a:rPr sz="1600" spc="-10" dirty="0">
                <a:solidFill>
                  <a:srgbClr val="585858"/>
                </a:solidFill>
                <a:latin typeface="Comic Sans MS"/>
                <a:cs typeface="Comic Sans MS"/>
              </a:rPr>
              <a:t> pressure.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84045" y="9668193"/>
            <a:ext cx="4003040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Cop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ight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2015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4Kid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us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|All</a:t>
            </a:r>
            <a:r>
              <a:rPr sz="1050" spc="-2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Righ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Reser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ed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www.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id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838188"/>
            <a:ext cx="7772400" cy="800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002148" y="1369694"/>
            <a:ext cx="2679700" cy="417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latin typeface="Idolwild"/>
                <a:cs typeface="Idolwild"/>
              </a:rPr>
              <a:t>Preparation</a:t>
            </a:r>
            <a:r>
              <a:rPr sz="1400" spc="-35" dirty="0">
                <a:latin typeface="Idolwild"/>
                <a:cs typeface="Idolwild"/>
              </a:rPr>
              <a:t> </a:t>
            </a:r>
            <a:r>
              <a:rPr sz="1400" dirty="0">
                <a:latin typeface="Idolwild"/>
                <a:cs typeface="Idolwild"/>
              </a:rPr>
              <a:t>Key:</a:t>
            </a:r>
            <a:endParaRPr sz="14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solidFill>
                  <a:srgbClr val="92D050"/>
                </a:solidFill>
                <a:latin typeface="Idolwild"/>
                <a:cs typeface="Idolwild"/>
              </a:rPr>
              <a:t>*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Ki</a:t>
            </a:r>
            <a:r>
              <a:rPr sz="1400" spc="-10" dirty="0">
                <a:solidFill>
                  <a:srgbClr val="92D050"/>
                </a:solidFill>
                <a:latin typeface="Idolwild"/>
                <a:cs typeface="Idolwild"/>
              </a:rPr>
              <a:t>d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s</a:t>
            </a:r>
            <a:r>
              <a:rPr sz="1400" spc="5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sz="1400" spc="-15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400" dirty="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sz="1400" spc="-5" dirty="0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Idolwild"/>
                <a:cs typeface="Idolwild"/>
              </a:rPr>
              <a:t>**p</a:t>
            </a:r>
            <a:r>
              <a:rPr sz="1400" dirty="0">
                <a:solidFill>
                  <a:srgbClr val="FF0000"/>
                </a:solidFill>
                <a:latin typeface="Idolwild"/>
                <a:cs typeface="Idolwild"/>
              </a:rPr>
              <a:t>a</a:t>
            </a:r>
            <a:r>
              <a:rPr sz="1400" spc="5" dirty="0">
                <a:solidFill>
                  <a:srgbClr val="FF0000"/>
                </a:solidFill>
                <a:latin typeface="Idolwild"/>
                <a:cs typeface="Idolwild"/>
              </a:rPr>
              <a:t>r</a:t>
            </a:r>
            <a:r>
              <a:rPr sz="1400" dirty="0">
                <a:solidFill>
                  <a:srgbClr val="FF0000"/>
                </a:solidFill>
                <a:latin typeface="Idolwild"/>
                <a:cs typeface="Idolwild"/>
              </a:rPr>
              <a:t>ents</a:t>
            </a:r>
            <a:r>
              <a:rPr sz="1400" spc="5" dirty="0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sz="1400" dirty="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400">
              <a:latin typeface="Idolwild"/>
              <a:cs typeface="Idolwi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5420" y="1425955"/>
            <a:ext cx="2921000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spc="-10" dirty="0">
                <a:latin typeface="Idolwild"/>
                <a:cs typeface="Idolwild"/>
              </a:rPr>
              <a:t>Se</a:t>
            </a:r>
            <a:r>
              <a:rPr sz="1300" spc="-15" dirty="0">
                <a:latin typeface="Idolwild"/>
                <a:cs typeface="Idolwild"/>
              </a:rPr>
              <a:t>r</a:t>
            </a:r>
            <a:r>
              <a:rPr sz="1300" spc="-10" dirty="0">
                <a:latin typeface="Idolwild"/>
                <a:cs typeface="Idolwild"/>
              </a:rPr>
              <a:t>ving</a:t>
            </a:r>
            <a:r>
              <a:rPr sz="1300" spc="5" dirty="0">
                <a:latin typeface="Idolwild"/>
                <a:cs typeface="Idolwild"/>
              </a:rPr>
              <a:t> </a:t>
            </a:r>
            <a:r>
              <a:rPr sz="1300" spc="-10" dirty="0">
                <a:latin typeface="Idolwild"/>
                <a:cs typeface="Idolwild"/>
              </a:rPr>
              <a:t>Size</a:t>
            </a:r>
            <a:r>
              <a:rPr sz="1300" spc="-15" dirty="0">
                <a:latin typeface="Idolwild"/>
                <a:cs typeface="Idolwild"/>
              </a:rPr>
              <a:t> </a:t>
            </a:r>
            <a:r>
              <a:rPr sz="1300" spc="-5" dirty="0">
                <a:latin typeface="Idolwild"/>
                <a:cs typeface="Idolwild"/>
              </a:rPr>
              <a:t>f</a:t>
            </a:r>
            <a:r>
              <a:rPr sz="1300" spc="-20" dirty="0">
                <a:latin typeface="Idolwild"/>
                <a:cs typeface="Idolwild"/>
              </a:rPr>
              <a:t>o</a:t>
            </a:r>
            <a:r>
              <a:rPr sz="1300" spc="-5" dirty="0">
                <a:latin typeface="Idolwild"/>
                <a:cs typeface="Idolwild"/>
              </a:rPr>
              <a:t>r</a:t>
            </a:r>
            <a:r>
              <a:rPr sz="1300" spc="15" dirty="0">
                <a:latin typeface="Idolwild"/>
                <a:cs typeface="Idolwild"/>
              </a:rPr>
              <a:t> </a:t>
            </a:r>
            <a:r>
              <a:rPr sz="1300" spc="-10" dirty="0">
                <a:latin typeface="Idolwild"/>
                <a:cs typeface="Idolwild"/>
              </a:rPr>
              <a:t>15</a:t>
            </a:r>
            <a:r>
              <a:rPr sz="1300" spc="-15" dirty="0">
                <a:latin typeface="Idolwild"/>
                <a:cs typeface="Idolwild"/>
              </a:rPr>
              <a:t>0</a:t>
            </a:r>
            <a:r>
              <a:rPr sz="1300" spc="-10" dirty="0">
                <a:latin typeface="Idolwild"/>
                <a:cs typeface="Idolwild"/>
              </a:rPr>
              <a:t>0</a:t>
            </a:r>
            <a:r>
              <a:rPr sz="1300" spc="15" dirty="0">
                <a:latin typeface="Idolwild"/>
                <a:cs typeface="Idolwild"/>
              </a:rPr>
              <a:t> </a:t>
            </a:r>
            <a:r>
              <a:rPr sz="1300" spc="-5" dirty="0">
                <a:latin typeface="Idolwild"/>
                <a:cs typeface="Idolwild"/>
              </a:rPr>
              <a:t>cal</a:t>
            </a:r>
            <a:r>
              <a:rPr sz="1300" spc="-20" dirty="0">
                <a:latin typeface="Idolwild"/>
                <a:cs typeface="Idolwild"/>
              </a:rPr>
              <a:t>o</a:t>
            </a:r>
            <a:r>
              <a:rPr sz="1300" spc="-5" dirty="0">
                <a:latin typeface="Idolwild"/>
                <a:cs typeface="Idolwild"/>
              </a:rPr>
              <a:t>rie/</a:t>
            </a:r>
            <a:r>
              <a:rPr sz="1300" spc="-20" dirty="0">
                <a:latin typeface="Idolwild"/>
                <a:cs typeface="Idolwild"/>
              </a:rPr>
              <a:t>d</a:t>
            </a:r>
            <a:r>
              <a:rPr sz="1300" spc="-10" dirty="0">
                <a:latin typeface="Idolwild"/>
                <a:cs typeface="Idolwild"/>
              </a:rPr>
              <a:t>ay</a:t>
            </a:r>
            <a:r>
              <a:rPr sz="1300" spc="5" dirty="0">
                <a:latin typeface="Idolwild"/>
                <a:cs typeface="Idolwild"/>
              </a:rPr>
              <a:t> </a:t>
            </a:r>
            <a:r>
              <a:rPr sz="1300" spc="-15" dirty="0">
                <a:latin typeface="Idolwild"/>
                <a:cs typeface="Idolwild"/>
              </a:rPr>
              <a:t>p</a:t>
            </a:r>
            <a:r>
              <a:rPr sz="1300" spc="-10" dirty="0">
                <a:latin typeface="Idolwild"/>
                <a:cs typeface="Idolwild"/>
              </a:rPr>
              <a:t>lan</a:t>
            </a:r>
            <a:endParaRPr sz="13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Idolwild"/>
                <a:cs typeface="Idolwild"/>
              </a:rPr>
              <a:t>Cal</a:t>
            </a:r>
            <a:r>
              <a:rPr sz="1300" spc="-20" dirty="0">
                <a:latin typeface="Idolwild"/>
                <a:cs typeface="Idolwild"/>
              </a:rPr>
              <a:t>o</a:t>
            </a:r>
            <a:r>
              <a:rPr sz="1300" spc="-5" dirty="0">
                <a:latin typeface="Idolwild"/>
                <a:cs typeface="Idolwild"/>
              </a:rPr>
              <a:t>ries</a:t>
            </a:r>
            <a:r>
              <a:rPr sz="1300" spc="-20" dirty="0">
                <a:latin typeface="Idolwild"/>
                <a:cs typeface="Idolwild"/>
              </a:rPr>
              <a:t> </a:t>
            </a:r>
            <a:r>
              <a:rPr sz="1300" spc="-10" dirty="0">
                <a:latin typeface="Idolwild"/>
                <a:cs typeface="Idolwild"/>
              </a:rPr>
              <a:t>in</a:t>
            </a:r>
            <a:r>
              <a:rPr sz="1300" spc="-5" dirty="0">
                <a:latin typeface="Idolwild"/>
                <a:cs typeface="Idolwild"/>
              </a:rPr>
              <a:t> </a:t>
            </a:r>
            <a:r>
              <a:rPr sz="1300" spc="-20" dirty="0">
                <a:latin typeface="Idolwild"/>
                <a:cs typeface="Idolwild"/>
              </a:rPr>
              <a:t>t</a:t>
            </a:r>
            <a:r>
              <a:rPr sz="1300" spc="-10" dirty="0">
                <a:latin typeface="Idolwild"/>
                <a:cs typeface="Idolwild"/>
              </a:rPr>
              <a:t>his</a:t>
            </a:r>
            <a:r>
              <a:rPr sz="1300" spc="-20" dirty="0">
                <a:latin typeface="Idolwild"/>
                <a:cs typeface="Idolwild"/>
              </a:rPr>
              <a:t> </a:t>
            </a:r>
            <a:r>
              <a:rPr sz="1300" spc="-15" dirty="0">
                <a:latin typeface="Idolwild"/>
                <a:cs typeface="Idolwild"/>
              </a:rPr>
              <a:t>m</a:t>
            </a:r>
            <a:r>
              <a:rPr sz="1300" spc="-20" dirty="0">
                <a:latin typeface="Idolwild"/>
                <a:cs typeface="Idolwild"/>
              </a:rPr>
              <a:t>e</a:t>
            </a:r>
            <a:r>
              <a:rPr sz="1300" spc="-5" dirty="0">
                <a:latin typeface="Idolwild"/>
                <a:cs typeface="Idolwild"/>
              </a:rPr>
              <a:t>al:</a:t>
            </a:r>
            <a:r>
              <a:rPr sz="1300" spc="10" dirty="0">
                <a:latin typeface="Idolwild"/>
                <a:cs typeface="Idolwild"/>
              </a:rPr>
              <a:t> </a:t>
            </a:r>
            <a:r>
              <a:rPr sz="1300" spc="-20" dirty="0">
                <a:latin typeface="Idolwild"/>
                <a:cs typeface="Idolwild"/>
              </a:rPr>
              <a:t>3</a:t>
            </a:r>
            <a:r>
              <a:rPr sz="1300" spc="-10" dirty="0">
                <a:latin typeface="Idolwild"/>
                <a:cs typeface="Idolwild"/>
              </a:rPr>
              <a:t>75</a:t>
            </a:r>
            <a:endParaRPr sz="1300">
              <a:latin typeface="Idolwild"/>
              <a:cs typeface="Idolwi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17108" y="7664195"/>
            <a:ext cx="1545336" cy="189128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71771" y="2497835"/>
            <a:ext cx="1833372" cy="28041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134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2015-11-06T12:55:47Z</dcterms:created>
  <dcterms:modified xsi:type="dcterms:W3CDTF">2015-11-06T17:56:38Z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2015-10-24T00:00:00Z</vt:filetime>
  </property>
  <property fmtid="{D5CDD505-2E9C-101B-9397-08002B2CF9AE}" pid="3" name="LastSaved">
    <vt:filetime>2015-11-06T00:00:00Z</vt:filetime>
  </property>
</Properties>
</file>