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/Relationships>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907" y="23721"/>
            <a:ext cx="7764492" cy="1003467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hyperlink" Target="http://www.fit4kidz.us/" TargetMode="External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notesSlide" Target="../notesSlides/notesSlide1.xml"/><Relationship Id="rId8" Type="http://schemas.openxmlformats.org/officeDocument/2006/relationships/slide" Target="slide1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98470" y="1904308"/>
            <a:ext cx="1715770" cy="406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3000" spc="-5" b="1">
                <a:solidFill>
                  <a:srgbClr val="77923B"/>
                </a:solidFill>
                <a:latin typeface="Idolwild"/>
                <a:cs typeface="Idolwild"/>
              </a:rPr>
              <a:t>Qu</a:t>
            </a:r>
            <a:r>
              <a:rPr dirty="0" sz="3000" spc="-15" b="1">
                <a:solidFill>
                  <a:srgbClr val="77923B"/>
                </a:solidFill>
                <a:latin typeface="Idolwild"/>
                <a:cs typeface="Idolwild"/>
              </a:rPr>
              <a:t>es</a:t>
            </a:r>
            <a:r>
              <a:rPr dirty="0" sz="3000" spc="-10" b="1">
                <a:solidFill>
                  <a:srgbClr val="77923B"/>
                </a:solidFill>
                <a:latin typeface="Idolwild"/>
                <a:cs typeface="Idolwild"/>
              </a:rPr>
              <a:t>a</a:t>
            </a:r>
            <a:r>
              <a:rPr dirty="0" sz="3000" spc="-15" b="1">
                <a:solidFill>
                  <a:srgbClr val="77923B"/>
                </a:solidFill>
                <a:latin typeface="Idolwild"/>
                <a:cs typeface="Idolwild"/>
              </a:rPr>
              <a:t>dilla</a:t>
            </a:r>
            <a:endParaRPr sz="3000">
              <a:latin typeface="Idolwild"/>
              <a:cs typeface="Idolwild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7417307"/>
            <a:ext cx="7772400" cy="8001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406400" y="2612813"/>
            <a:ext cx="3087370" cy="27470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6670">
              <a:lnSpc>
                <a:spcPct val="100000"/>
              </a:lnSpc>
            </a:pPr>
            <a:r>
              <a:rPr dirty="0" sz="1800">
                <a:solidFill>
                  <a:srgbClr val="C7463B"/>
                </a:solidFill>
                <a:latin typeface="Idolwild"/>
                <a:cs typeface="Idolwild"/>
              </a:rPr>
              <a:t>INGR</a:t>
            </a:r>
            <a:r>
              <a:rPr dirty="0" sz="1800" spc="5">
                <a:solidFill>
                  <a:srgbClr val="C7463B"/>
                </a:solidFill>
                <a:latin typeface="Idolwild"/>
                <a:cs typeface="Idolwild"/>
              </a:rPr>
              <a:t>E</a:t>
            </a:r>
            <a:r>
              <a:rPr dirty="0" sz="1800">
                <a:solidFill>
                  <a:srgbClr val="C7463B"/>
                </a:solidFill>
                <a:latin typeface="Idolwild"/>
                <a:cs typeface="Idolwild"/>
              </a:rPr>
              <a:t>DIENTS</a:t>
            </a:r>
            <a:endParaRPr sz="1800">
              <a:latin typeface="Idolwild"/>
              <a:cs typeface="Idolwild"/>
            </a:endParaRPr>
          </a:p>
          <a:p>
            <a:pPr marL="12700" marR="396240">
              <a:lnSpc>
                <a:spcPct val="100000"/>
              </a:lnSpc>
              <a:spcBef>
                <a:spcPts val="535"/>
              </a:spcBef>
            </a:pPr>
            <a:r>
              <a:rPr dirty="0" sz="1600" spc="-10">
                <a:latin typeface="Comic Sans MS"/>
                <a:cs typeface="Comic Sans MS"/>
              </a:rPr>
              <a:t>2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Who</a:t>
            </a:r>
            <a:r>
              <a:rPr dirty="0" sz="1600" spc="-15">
                <a:latin typeface="Comic Sans MS"/>
                <a:cs typeface="Comic Sans MS"/>
              </a:rPr>
              <a:t>l</a:t>
            </a:r>
            <a:r>
              <a:rPr dirty="0" sz="1600" spc="-10">
                <a:latin typeface="Comic Sans MS"/>
                <a:cs typeface="Comic Sans MS"/>
              </a:rPr>
              <a:t>e</a:t>
            </a:r>
            <a:r>
              <a:rPr dirty="0" sz="1600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whea</a:t>
            </a:r>
            <a:r>
              <a:rPr dirty="0" sz="1600" spc="-10">
                <a:latin typeface="Comic Sans MS"/>
                <a:cs typeface="Comic Sans MS"/>
              </a:rPr>
              <a:t>t</a:t>
            </a:r>
            <a:r>
              <a:rPr dirty="0" sz="1600" spc="1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f</a:t>
            </a:r>
            <a:r>
              <a:rPr dirty="0" sz="1600" spc="-10">
                <a:latin typeface="Comic Sans MS"/>
                <a:cs typeface="Comic Sans MS"/>
              </a:rPr>
              <a:t>l</a:t>
            </a:r>
            <a:r>
              <a:rPr dirty="0" sz="1600" spc="-10">
                <a:latin typeface="Comic Sans MS"/>
                <a:cs typeface="Comic Sans MS"/>
              </a:rPr>
              <a:t>our</a:t>
            </a:r>
            <a:r>
              <a:rPr dirty="0" sz="1600" spc="10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to</a:t>
            </a:r>
            <a:r>
              <a:rPr dirty="0" sz="1600" spc="-10">
                <a:latin typeface="Comic Sans MS"/>
                <a:cs typeface="Comic Sans MS"/>
              </a:rPr>
              <a:t>r</a:t>
            </a:r>
            <a:r>
              <a:rPr dirty="0" sz="1600" spc="-15">
                <a:latin typeface="Comic Sans MS"/>
                <a:cs typeface="Comic Sans MS"/>
              </a:rPr>
              <a:t>til</a:t>
            </a:r>
            <a:r>
              <a:rPr dirty="0" sz="1600" spc="-15">
                <a:latin typeface="Comic Sans MS"/>
                <a:cs typeface="Comic Sans MS"/>
              </a:rPr>
              <a:t>l</a:t>
            </a:r>
            <a:r>
              <a:rPr dirty="0" sz="1600" spc="-10">
                <a:latin typeface="Comic Sans MS"/>
                <a:cs typeface="Comic Sans MS"/>
              </a:rPr>
              <a:t>a</a:t>
            </a:r>
            <a:r>
              <a:rPr dirty="0" sz="1600" spc="-10">
                <a:latin typeface="Comic Sans MS"/>
                <a:cs typeface="Comic Sans MS"/>
              </a:rPr>
              <a:t> 3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oz</a:t>
            </a:r>
            <a:r>
              <a:rPr dirty="0" sz="1600" spc="-10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Chi</a:t>
            </a:r>
            <a:r>
              <a:rPr dirty="0" sz="1600" spc="-20">
                <a:latin typeface="Comic Sans MS"/>
                <a:cs typeface="Comic Sans MS"/>
              </a:rPr>
              <a:t>c</a:t>
            </a:r>
            <a:r>
              <a:rPr dirty="0" sz="1600" spc="-10">
                <a:latin typeface="Comic Sans MS"/>
                <a:cs typeface="Comic Sans MS"/>
              </a:rPr>
              <a:t>ken</a:t>
            </a:r>
            <a:r>
              <a:rPr dirty="0" sz="1600" spc="20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b</a:t>
            </a:r>
            <a:r>
              <a:rPr dirty="0" sz="1600" spc="-5">
                <a:latin typeface="Comic Sans MS"/>
                <a:cs typeface="Comic Sans MS"/>
              </a:rPr>
              <a:t>r</a:t>
            </a:r>
            <a:r>
              <a:rPr dirty="0" sz="1600" spc="-10">
                <a:latin typeface="Comic Sans MS"/>
                <a:cs typeface="Comic Sans MS"/>
              </a:rPr>
              <a:t>eas</a:t>
            </a:r>
            <a:r>
              <a:rPr dirty="0" sz="1600" spc="-15">
                <a:latin typeface="Comic Sans MS"/>
                <a:cs typeface="Comic Sans MS"/>
              </a:rPr>
              <a:t>t</a:t>
            </a:r>
            <a:r>
              <a:rPr dirty="0" sz="1600" spc="-5">
                <a:latin typeface="Comic Sans MS"/>
                <a:cs typeface="Comic Sans MS"/>
              </a:rPr>
              <a:t>,</a:t>
            </a:r>
            <a:r>
              <a:rPr dirty="0" sz="1600" spc="-10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c</a:t>
            </a:r>
            <a:r>
              <a:rPr dirty="0" sz="1600" spc="-20">
                <a:latin typeface="Comic Sans MS"/>
                <a:cs typeface="Comic Sans MS"/>
              </a:rPr>
              <a:t>u</a:t>
            </a:r>
            <a:r>
              <a:rPr dirty="0" sz="1600" spc="-15">
                <a:latin typeface="Comic Sans MS"/>
                <a:cs typeface="Comic Sans MS"/>
              </a:rPr>
              <a:t>bed</a:t>
            </a:r>
            <a:r>
              <a:rPr dirty="0" sz="1600" spc="-15">
                <a:latin typeface="Comic Sans MS"/>
                <a:cs typeface="Comic Sans MS"/>
              </a:rPr>
              <a:t> 1/</a:t>
            </a:r>
            <a:r>
              <a:rPr dirty="0" sz="1600" spc="-10">
                <a:latin typeface="Comic Sans MS"/>
                <a:cs typeface="Comic Sans MS"/>
              </a:rPr>
              <a:t>3</a:t>
            </a:r>
            <a:r>
              <a:rPr dirty="0" sz="1600" spc="10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c</a:t>
            </a:r>
            <a:r>
              <a:rPr dirty="0" sz="1600" spc="-20">
                <a:latin typeface="Comic Sans MS"/>
                <a:cs typeface="Comic Sans MS"/>
              </a:rPr>
              <a:t>u</a:t>
            </a:r>
            <a:r>
              <a:rPr dirty="0" sz="1600" spc="-10">
                <a:latin typeface="Comic Sans MS"/>
                <a:cs typeface="Comic Sans MS"/>
              </a:rPr>
              <a:t>p</a:t>
            </a:r>
            <a:r>
              <a:rPr dirty="0" sz="1600" spc="10">
                <a:latin typeface="Comic Sans MS"/>
                <a:cs typeface="Comic Sans MS"/>
              </a:rPr>
              <a:t> </a:t>
            </a:r>
            <a:r>
              <a:rPr dirty="0" sz="1600" spc="-20">
                <a:latin typeface="Comic Sans MS"/>
                <a:cs typeface="Comic Sans MS"/>
              </a:rPr>
              <a:t>T</a:t>
            </a:r>
            <a:r>
              <a:rPr dirty="0" sz="1600" spc="-10">
                <a:latin typeface="Comic Sans MS"/>
                <a:cs typeface="Comic Sans MS"/>
              </a:rPr>
              <a:t>omato</a:t>
            </a:r>
            <a:endParaRPr sz="1600">
              <a:latin typeface="Comic Sans MS"/>
              <a:cs typeface="Comic Sans MS"/>
            </a:endParaRPr>
          </a:p>
          <a:p>
            <a:pPr marL="12700" marR="17780">
              <a:lnSpc>
                <a:spcPct val="100000"/>
              </a:lnSpc>
            </a:pPr>
            <a:r>
              <a:rPr dirty="0" sz="1600" spc="-10">
                <a:latin typeface="Comic Sans MS"/>
                <a:cs typeface="Comic Sans MS"/>
              </a:rPr>
              <a:t>2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t</a:t>
            </a:r>
            <a:r>
              <a:rPr dirty="0" sz="1600" spc="-10">
                <a:latin typeface="Comic Sans MS"/>
                <a:cs typeface="Comic Sans MS"/>
              </a:rPr>
              <a:t>bl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Lo</a:t>
            </a:r>
            <a:r>
              <a:rPr dirty="0" sz="1600" spc="-20">
                <a:latin typeface="Comic Sans MS"/>
                <a:cs typeface="Comic Sans MS"/>
              </a:rPr>
              <a:t>w</a:t>
            </a:r>
            <a:r>
              <a:rPr dirty="0" sz="1600" spc="-15">
                <a:latin typeface="Comic Sans MS"/>
                <a:cs typeface="Comic Sans MS"/>
              </a:rPr>
              <a:t>-</a:t>
            </a:r>
            <a:r>
              <a:rPr dirty="0" sz="1600" spc="-10">
                <a:latin typeface="Comic Sans MS"/>
                <a:cs typeface="Comic Sans MS"/>
              </a:rPr>
              <a:t>fat</a:t>
            </a:r>
            <a:r>
              <a:rPr dirty="0" sz="1600" spc="20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shredded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cheddar</a:t>
            </a:r>
            <a:r>
              <a:rPr dirty="0" sz="1600" spc="-10">
                <a:latin typeface="Comic Sans MS"/>
                <a:cs typeface="Comic Sans MS"/>
              </a:rPr>
              <a:t> cheese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dirty="0" sz="1600" spc="-15">
                <a:latin typeface="Comic Sans MS"/>
                <a:cs typeface="Comic Sans MS"/>
              </a:rPr>
              <a:t>½</a:t>
            </a:r>
            <a:r>
              <a:rPr dirty="0" sz="1600" spc="-10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chop</a:t>
            </a:r>
            <a:r>
              <a:rPr dirty="0" sz="1600" spc="-20">
                <a:latin typeface="Comic Sans MS"/>
                <a:cs typeface="Comic Sans MS"/>
              </a:rPr>
              <a:t>p</a:t>
            </a:r>
            <a:r>
              <a:rPr dirty="0" sz="1600" spc="-10">
                <a:latin typeface="Comic Sans MS"/>
                <a:cs typeface="Comic Sans MS"/>
              </a:rPr>
              <a:t>ed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20">
                <a:latin typeface="Comic Sans MS"/>
                <a:cs typeface="Comic Sans MS"/>
              </a:rPr>
              <a:t>O</a:t>
            </a:r>
            <a:r>
              <a:rPr dirty="0" sz="1600" spc="-10">
                <a:latin typeface="Comic Sans MS"/>
                <a:cs typeface="Comic Sans MS"/>
              </a:rPr>
              <a:t>n</a:t>
            </a:r>
            <a:r>
              <a:rPr dirty="0" sz="1600" spc="-15">
                <a:latin typeface="Comic Sans MS"/>
                <a:cs typeface="Comic Sans MS"/>
              </a:rPr>
              <a:t>io</a:t>
            </a:r>
            <a:r>
              <a:rPr dirty="0" sz="1600" spc="-5">
                <a:latin typeface="Comic Sans MS"/>
                <a:cs typeface="Comic Sans MS"/>
              </a:rPr>
              <a:t>n</a:t>
            </a:r>
            <a:r>
              <a:rPr dirty="0" sz="1600" spc="-5">
                <a:latin typeface="Comic Sans MS"/>
                <a:cs typeface="Comic Sans MS"/>
              </a:rPr>
              <a:t>,</a:t>
            </a:r>
            <a:endParaRPr sz="1600">
              <a:latin typeface="Comic Sans MS"/>
              <a:cs typeface="Comic Sans MS"/>
            </a:endParaRPr>
          </a:p>
          <a:p>
            <a:pPr marL="75565" indent="-63500">
              <a:lnSpc>
                <a:spcPct val="100000"/>
              </a:lnSpc>
            </a:pPr>
            <a:r>
              <a:rPr dirty="0" sz="1600" spc="-15">
                <a:latin typeface="Comic Sans MS"/>
                <a:cs typeface="Comic Sans MS"/>
              </a:rPr>
              <a:t>½</a:t>
            </a:r>
            <a:r>
              <a:rPr dirty="0" sz="1600" spc="-10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Gree</a:t>
            </a:r>
            <a:r>
              <a:rPr dirty="0" sz="1600" spc="-10">
                <a:latin typeface="Comic Sans MS"/>
                <a:cs typeface="Comic Sans MS"/>
              </a:rPr>
              <a:t>n</a:t>
            </a:r>
            <a:r>
              <a:rPr dirty="0" sz="1600" spc="10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bel</a:t>
            </a:r>
            <a:r>
              <a:rPr dirty="0" sz="1600" spc="-5">
                <a:latin typeface="Comic Sans MS"/>
                <a:cs typeface="Comic Sans MS"/>
              </a:rPr>
              <a:t>l</a:t>
            </a:r>
            <a:r>
              <a:rPr dirty="0" sz="1600" spc="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pepper</a:t>
            </a:r>
            <a:endParaRPr sz="1600">
              <a:latin typeface="Comic Sans MS"/>
              <a:cs typeface="Comic Sans MS"/>
            </a:endParaRPr>
          </a:p>
          <a:p>
            <a:pPr marL="75565">
              <a:lnSpc>
                <a:spcPct val="100000"/>
              </a:lnSpc>
              <a:spcBef>
                <a:spcPts val="665"/>
              </a:spcBef>
            </a:pPr>
            <a:r>
              <a:rPr dirty="0" sz="1800">
                <a:solidFill>
                  <a:srgbClr val="FF0000"/>
                </a:solidFill>
                <a:latin typeface="Idolwild"/>
                <a:cs typeface="Idolwild"/>
              </a:rPr>
              <a:t>PREPARATION</a:t>
            </a:r>
            <a:endParaRPr sz="1800">
              <a:latin typeface="Idolwild"/>
              <a:cs typeface="Idolwild"/>
            </a:endParaRPr>
          </a:p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dirty="0" sz="1600" spc="-2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Cook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ch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cken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br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east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and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be.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02278" y="2955779"/>
            <a:ext cx="1638935" cy="7162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600" spc="-15">
                <a:latin typeface="Comic Sans MS"/>
                <a:cs typeface="Comic Sans MS"/>
              </a:rPr>
              <a:t>¼</a:t>
            </a:r>
            <a:r>
              <a:rPr dirty="0" sz="1600" spc="-10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c</a:t>
            </a:r>
            <a:r>
              <a:rPr dirty="0" sz="1600" spc="-20">
                <a:latin typeface="Comic Sans MS"/>
                <a:cs typeface="Comic Sans MS"/>
              </a:rPr>
              <a:t>u</a:t>
            </a:r>
            <a:r>
              <a:rPr dirty="0" sz="1600" spc="-10">
                <a:latin typeface="Comic Sans MS"/>
                <a:cs typeface="Comic Sans MS"/>
              </a:rPr>
              <a:t>p</a:t>
            </a:r>
            <a:r>
              <a:rPr dirty="0" sz="1600" spc="10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Sa</a:t>
            </a:r>
            <a:r>
              <a:rPr dirty="0" sz="1600" spc="-15">
                <a:latin typeface="Comic Sans MS"/>
                <a:cs typeface="Comic Sans MS"/>
              </a:rPr>
              <a:t>l</a:t>
            </a:r>
            <a:r>
              <a:rPr dirty="0" sz="1600" spc="-10">
                <a:latin typeface="Comic Sans MS"/>
                <a:cs typeface="Comic Sans MS"/>
              </a:rPr>
              <a:t>sa</a:t>
            </a:r>
            <a:endParaRPr sz="1600">
              <a:latin typeface="Comic Sans MS"/>
              <a:cs typeface="Comic Sans MS"/>
            </a:endParaRPr>
          </a:p>
          <a:p>
            <a:pPr marL="12700" marR="5080">
              <a:lnSpc>
                <a:spcPct val="100000"/>
              </a:lnSpc>
            </a:pPr>
            <a:r>
              <a:rPr dirty="0" sz="1600" spc="-10">
                <a:latin typeface="Comic Sans MS"/>
                <a:cs typeface="Comic Sans MS"/>
              </a:rPr>
              <a:t>1</a:t>
            </a:r>
            <a:r>
              <a:rPr dirty="0" sz="1600" spc="-10">
                <a:latin typeface="Comic Sans MS"/>
                <a:cs typeface="Comic Sans MS"/>
              </a:rPr>
              <a:t> </a:t>
            </a:r>
            <a:r>
              <a:rPr dirty="0" sz="1600" spc="-20">
                <a:latin typeface="Comic Sans MS"/>
                <a:cs typeface="Comic Sans MS"/>
              </a:rPr>
              <a:t>Tb</a:t>
            </a:r>
            <a:r>
              <a:rPr dirty="0" sz="1600" spc="-5">
                <a:latin typeface="Comic Sans MS"/>
                <a:cs typeface="Comic Sans MS"/>
              </a:rPr>
              <a:t>l</a:t>
            </a:r>
            <a:r>
              <a:rPr dirty="0" sz="1600" spc="5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Sou</a:t>
            </a:r>
            <a:r>
              <a:rPr dirty="0" sz="1600" spc="-10">
                <a:latin typeface="Comic Sans MS"/>
                <a:cs typeface="Comic Sans MS"/>
              </a:rPr>
              <a:t>r</a:t>
            </a:r>
            <a:r>
              <a:rPr dirty="0" sz="1600" spc="10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cream</a:t>
            </a:r>
            <a:r>
              <a:rPr dirty="0" sz="1600" spc="-10">
                <a:latin typeface="Comic Sans MS"/>
                <a:cs typeface="Comic Sans MS"/>
              </a:rPr>
              <a:t> 6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Torti</a:t>
            </a:r>
            <a:r>
              <a:rPr dirty="0" sz="1600" spc="-15">
                <a:latin typeface="Comic Sans MS"/>
                <a:cs typeface="Comic Sans MS"/>
              </a:rPr>
              <a:t>l</a:t>
            </a:r>
            <a:r>
              <a:rPr dirty="0" sz="1600" spc="-10">
                <a:latin typeface="Comic Sans MS"/>
                <a:cs typeface="Comic Sans MS"/>
              </a:rPr>
              <a:t>l</a:t>
            </a:r>
            <a:r>
              <a:rPr dirty="0" sz="1600" spc="-10">
                <a:latin typeface="Comic Sans MS"/>
                <a:cs typeface="Comic Sans MS"/>
              </a:rPr>
              <a:t>a</a:t>
            </a:r>
            <a:r>
              <a:rPr dirty="0" sz="1600" spc="20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ch</a:t>
            </a:r>
            <a:r>
              <a:rPr dirty="0" sz="1600" spc="-15">
                <a:latin typeface="Comic Sans MS"/>
                <a:cs typeface="Comic Sans MS"/>
              </a:rPr>
              <a:t>i</a:t>
            </a:r>
            <a:r>
              <a:rPr dirty="0" sz="1600" spc="-10">
                <a:latin typeface="Comic Sans MS"/>
                <a:cs typeface="Comic Sans MS"/>
              </a:rPr>
              <a:t>ps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0" y="7417307"/>
            <a:ext cx="7772400" cy="8001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5720">
              <a:lnSpc>
                <a:spcPct val="100000"/>
              </a:lnSpc>
            </a:pPr>
            <a:r>
              <a:rPr dirty="0" sz="1800">
                <a:solidFill>
                  <a:srgbClr val="C7463B"/>
                </a:solidFill>
                <a:latin typeface="Idolwild"/>
                <a:cs typeface="Idolwild"/>
              </a:rPr>
              <a:t>P</a:t>
            </a:r>
            <a:r>
              <a:rPr dirty="0" sz="1800" spc="5">
                <a:solidFill>
                  <a:srgbClr val="C7463B"/>
                </a:solidFill>
                <a:latin typeface="Idolwild"/>
                <a:cs typeface="Idolwild"/>
              </a:rPr>
              <a:t>R</a:t>
            </a:r>
            <a:r>
              <a:rPr dirty="0" sz="1800">
                <a:solidFill>
                  <a:srgbClr val="C7463B"/>
                </a:solidFill>
                <a:latin typeface="Idolwild"/>
                <a:cs typeface="Idolwild"/>
              </a:rPr>
              <a:t>E</a:t>
            </a:r>
            <a:r>
              <a:rPr dirty="0" sz="1800" spc="5">
                <a:solidFill>
                  <a:srgbClr val="C7463B"/>
                </a:solidFill>
                <a:latin typeface="Idolwild"/>
                <a:cs typeface="Idolwild"/>
              </a:rPr>
              <a:t>P</a:t>
            </a:r>
            <a:r>
              <a:rPr dirty="0" sz="1800" spc="-10">
                <a:solidFill>
                  <a:srgbClr val="C7463B"/>
                </a:solidFill>
                <a:latin typeface="Idolwild"/>
                <a:cs typeface="Idolwild"/>
              </a:rPr>
              <a:t>A</a:t>
            </a:r>
            <a:r>
              <a:rPr dirty="0" sz="1800">
                <a:solidFill>
                  <a:srgbClr val="C7463B"/>
                </a:solidFill>
                <a:latin typeface="Idolwild"/>
                <a:cs typeface="Idolwild"/>
              </a:rPr>
              <a:t>RATI</a:t>
            </a:r>
            <a:r>
              <a:rPr dirty="0" sz="1800" spc="-10">
                <a:solidFill>
                  <a:srgbClr val="C7463B"/>
                </a:solidFill>
                <a:latin typeface="Idolwild"/>
                <a:cs typeface="Idolwild"/>
              </a:rPr>
              <a:t>O</a:t>
            </a:r>
            <a:r>
              <a:rPr dirty="0" sz="1800">
                <a:solidFill>
                  <a:srgbClr val="C7463B"/>
                </a:solidFill>
                <a:latin typeface="Idolwild"/>
                <a:cs typeface="Idolwild"/>
              </a:rPr>
              <a:t>N</a:t>
            </a:r>
            <a:endParaRPr sz="1800">
              <a:latin typeface="Idolwild"/>
              <a:cs typeface="Idolwil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6400" y="5448154"/>
            <a:ext cx="6863080" cy="18135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600" spc="-2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Di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tomato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on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io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and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green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pepper.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1600" spc="-20">
                <a:solidFill>
                  <a:srgbClr val="ACD954"/>
                </a:solidFill>
                <a:latin typeface="Comic Sans MS"/>
                <a:cs typeface="Comic Sans MS"/>
              </a:rPr>
              <a:t>*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3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to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til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on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baki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ng</a:t>
            </a:r>
            <a:r>
              <a:rPr dirty="0" sz="1600" spc="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sh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et.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1600" spc="-20">
                <a:solidFill>
                  <a:srgbClr val="ACD954"/>
                </a:solidFill>
                <a:latin typeface="Comic Sans MS"/>
                <a:cs typeface="Comic Sans MS"/>
              </a:rPr>
              <a:t>*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op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to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til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6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wi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6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toma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3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ch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cken,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ion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green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pepper,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and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chees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.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1600" spc="-20">
                <a:solidFill>
                  <a:srgbClr val="ACD954"/>
                </a:solidFill>
                <a:latin typeface="Comic Sans MS"/>
                <a:cs typeface="Comic Sans MS"/>
              </a:rPr>
              <a:t>*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op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wit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remai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in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6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to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til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a.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1600" spc="-2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Bak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at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45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0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degree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6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for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proxi</a:t>
            </a:r>
            <a:r>
              <a:rPr dirty="0" sz="1600" spc="-3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ate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dirty="0" sz="1600" spc="3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5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25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inute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or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until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ght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brow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n.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1600" spc="-20">
                <a:solidFill>
                  <a:srgbClr val="ACD954"/>
                </a:solidFill>
                <a:latin typeface="Comic Sans MS"/>
                <a:cs typeface="Comic Sans MS"/>
              </a:rPr>
              <a:t>*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op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wit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salsa</a:t>
            </a:r>
            <a:r>
              <a:rPr dirty="0" sz="16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and/or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sour</a:t>
            </a:r>
            <a:r>
              <a:rPr dirty="0" sz="16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cream.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8644" y="8385536"/>
            <a:ext cx="5198110" cy="14427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29209">
              <a:lnSpc>
                <a:spcPct val="130000"/>
              </a:lnSpc>
            </a:pP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he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word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“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quesadi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a”</a:t>
            </a:r>
            <a:r>
              <a:rPr dirty="0" sz="1600" spc="4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is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comb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nation</a:t>
            </a:r>
            <a:r>
              <a:rPr dirty="0" sz="16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of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two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Spanish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words.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“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Bocadi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ll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”</a:t>
            </a:r>
            <a:r>
              <a:rPr dirty="0" sz="1600" spc="3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is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Spanish</a:t>
            </a:r>
            <a:r>
              <a:rPr dirty="0" sz="16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for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sandwi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h,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and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“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queso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” means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cheese.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So,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“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quesadi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a”</a:t>
            </a:r>
            <a:r>
              <a:rPr dirty="0" sz="1600" spc="4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is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j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ust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ke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say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ng,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“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heese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sandw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ic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h”</a:t>
            </a:r>
            <a:r>
              <a:rPr dirty="0" sz="16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in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Sp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nish!</a:t>
            </a:r>
            <a:endParaRPr sz="1600">
              <a:latin typeface="Comic Sans MS"/>
              <a:cs typeface="Comic Sans MS"/>
            </a:endParaRPr>
          </a:p>
          <a:p>
            <a:pPr marL="1207770">
              <a:lnSpc>
                <a:spcPct val="100000"/>
              </a:lnSpc>
              <a:spcBef>
                <a:spcPts val="835"/>
              </a:spcBef>
            </a:pP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Cop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y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ight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</a:rPr>
              <a:t>©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2015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F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4Kid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z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.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us</a:t>
            </a:r>
            <a:r>
              <a:rPr dirty="0" sz="1050" spc="-2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|All</a:t>
            </a:r>
            <a:r>
              <a:rPr dirty="0" sz="1050" spc="-2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Righ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dirty="0" sz="1050" spc="-2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Reser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v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ed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www.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  <a:hlinkClick r:id="rId3"/>
              </a:rPr>
              <a:t>f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i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t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4</a:t>
            </a:r>
            <a:r>
              <a:rPr dirty="0" sz="1050" spc="1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k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id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  <a:hlinkClick r:id="rId3"/>
              </a:rPr>
              <a:t>z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.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us</a:t>
            </a:r>
            <a:endParaRPr sz="10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02148" y="1401153"/>
            <a:ext cx="2116455" cy="3860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15"/>
              </a:lnSpc>
            </a:pPr>
            <a:r>
              <a:rPr dirty="0" sz="1100">
                <a:latin typeface="Idolwild"/>
                <a:cs typeface="Idolwild"/>
              </a:rPr>
              <a:t>Preparation</a:t>
            </a:r>
            <a:r>
              <a:rPr dirty="0" sz="1100" spc="-30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Key:</a:t>
            </a:r>
            <a:endParaRPr sz="1100">
              <a:latin typeface="Idolwild"/>
              <a:cs typeface="Idolwild"/>
            </a:endParaRPr>
          </a:p>
          <a:p>
            <a:pPr marL="12700">
              <a:lnSpc>
                <a:spcPts val="1575"/>
              </a:lnSpc>
            </a:pPr>
            <a:r>
              <a:rPr dirty="0" baseline="-9920" sz="2100">
                <a:solidFill>
                  <a:srgbClr val="92D050"/>
                </a:solidFill>
                <a:latin typeface="Idolwild"/>
                <a:cs typeface="Idolwild"/>
              </a:rPr>
              <a:t>*</a:t>
            </a:r>
            <a:r>
              <a:rPr dirty="0" sz="1100">
                <a:solidFill>
                  <a:srgbClr val="92D050"/>
                </a:solidFill>
                <a:latin typeface="Idolwild"/>
                <a:cs typeface="Idolwild"/>
              </a:rPr>
              <a:t>Kids</a:t>
            </a:r>
            <a:r>
              <a:rPr dirty="0" sz="1100" spc="5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dirty="0" sz="1100">
                <a:solidFill>
                  <a:srgbClr val="92D050"/>
                </a:solidFill>
                <a:latin typeface="Idolwild"/>
                <a:cs typeface="Idolwild"/>
              </a:rPr>
              <a:t>can</a:t>
            </a:r>
            <a:r>
              <a:rPr dirty="0" sz="1100" spc="-15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dirty="0" sz="1100">
                <a:solidFill>
                  <a:srgbClr val="92D050"/>
                </a:solidFill>
                <a:latin typeface="Idolwild"/>
                <a:cs typeface="Idolwild"/>
              </a:rPr>
              <a:t>help</a:t>
            </a:r>
            <a:r>
              <a:rPr dirty="0" sz="1100" spc="-35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dirty="0" sz="1100">
                <a:solidFill>
                  <a:srgbClr val="FF0000"/>
                </a:solidFill>
                <a:latin typeface="Idolwild"/>
                <a:cs typeface="Idolwild"/>
              </a:rPr>
              <a:t>**parents</a:t>
            </a:r>
            <a:r>
              <a:rPr dirty="0" sz="1100" spc="5">
                <a:solidFill>
                  <a:srgbClr val="FF0000"/>
                </a:solidFill>
                <a:latin typeface="Idolwild"/>
                <a:cs typeface="Idolwild"/>
              </a:rPr>
              <a:t> </a:t>
            </a:r>
            <a:r>
              <a:rPr dirty="0" sz="1100">
                <a:solidFill>
                  <a:srgbClr val="FF0000"/>
                </a:solidFill>
                <a:latin typeface="Idolwild"/>
                <a:cs typeface="Idolwild"/>
              </a:rPr>
              <a:t>needed</a:t>
            </a:r>
            <a:endParaRPr sz="1100">
              <a:latin typeface="Idolwild"/>
              <a:cs typeface="Idolwi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5420" y="1423200"/>
            <a:ext cx="2486025" cy="3333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100">
                <a:latin typeface="Idolwild"/>
                <a:cs typeface="Idolwild"/>
              </a:rPr>
              <a:t>Serving</a:t>
            </a:r>
            <a:r>
              <a:rPr dirty="0" sz="1100" spc="10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Size</a:t>
            </a:r>
            <a:r>
              <a:rPr dirty="0" sz="1100" spc="-15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for</a:t>
            </a:r>
            <a:r>
              <a:rPr dirty="0" sz="1100" spc="15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1500</a:t>
            </a:r>
            <a:r>
              <a:rPr dirty="0" sz="1100" spc="15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calorie/day</a:t>
            </a:r>
            <a:r>
              <a:rPr dirty="0" sz="1100" spc="5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plan</a:t>
            </a:r>
            <a:r>
              <a:rPr dirty="0" sz="1100">
                <a:latin typeface="Idolwild"/>
                <a:cs typeface="Idolwild"/>
              </a:rPr>
              <a:t> Calories</a:t>
            </a:r>
            <a:r>
              <a:rPr dirty="0" sz="1100" spc="-15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in this</a:t>
            </a:r>
            <a:r>
              <a:rPr dirty="0" sz="1100" spc="-15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meal:</a:t>
            </a:r>
            <a:r>
              <a:rPr dirty="0" sz="1100" spc="5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382</a:t>
            </a:r>
            <a:endParaRPr sz="1100">
              <a:latin typeface="Idolwild"/>
              <a:cs typeface="Idolwi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756403" y="4258055"/>
            <a:ext cx="2141220" cy="160477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356859" y="2505455"/>
            <a:ext cx="2124456" cy="159410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6147816" y="8223116"/>
            <a:ext cx="1498092" cy="165392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E7E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Andrew Keser</dc:creator>
  <dc:title>PowerPoint Presentation</dc:title>
  <dcterms:created xsi:type="dcterms:W3CDTF">2015-11-06T13:04:52Z</dcterms:created>
  <dcterms:modified xsi:type="dcterms:W3CDTF">2015-11-06T13:04:52Z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2015-10-18T00:00:00Z</vt:filetime>
  </property>
  <property fmtid="{D5CDD505-2E9C-101B-9397-08002B2CF9AE}" pid="3" name="LastSaved">
    <vt:filetime>2015-11-06T00:00:00Z</vt:filetime>
  </property>
</Properties>
</file>