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/Relationships>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906" y="0"/>
            <a:ext cx="7764493" cy="100584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32003" y="7411211"/>
            <a:ext cx="7740396" cy="8001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Relationship Id="rId3" Type="http://schemas.openxmlformats.org/officeDocument/2006/relationships/hyperlink" Target="http://www.fit4kidz.us/" TargetMode="External"/><Relationship Id="rId4" Type="http://schemas.openxmlformats.org/officeDocument/2006/relationships/image" Target="../media/image4.jpg"/><Relationship Id="rId5" Type="http://schemas.openxmlformats.org/officeDocument/2006/relationships/notesSlide" Target="../notesSlides/notesSlide1.xml"/><Relationship Id="rId6" Type="http://schemas.openxmlformats.org/officeDocument/2006/relationships/slide" Target="slide1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16657" y="1401153"/>
            <a:ext cx="4905375" cy="9366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797810">
              <a:lnSpc>
                <a:spcPts val="1215"/>
              </a:lnSpc>
            </a:pPr>
            <a:r>
              <a:rPr dirty="0" sz="1100">
                <a:latin typeface="Idolwild"/>
                <a:cs typeface="Idolwild"/>
              </a:rPr>
              <a:t>Preparation</a:t>
            </a:r>
            <a:r>
              <a:rPr dirty="0" sz="1100" spc="-35">
                <a:latin typeface="Idolwild"/>
                <a:cs typeface="Idolwild"/>
              </a:rPr>
              <a:t> </a:t>
            </a:r>
            <a:r>
              <a:rPr dirty="0" sz="1100">
                <a:latin typeface="Idolwild"/>
                <a:cs typeface="Idolwild"/>
              </a:rPr>
              <a:t>Key:</a:t>
            </a:r>
            <a:endParaRPr sz="1100">
              <a:latin typeface="Idolwild"/>
              <a:cs typeface="Idolwild"/>
            </a:endParaRPr>
          </a:p>
          <a:p>
            <a:pPr marL="2797810">
              <a:lnSpc>
                <a:spcPts val="1575"/>
              </a:lnSpc>
            </a:pPr>
            <a:r>
              <a:rPr dirty="0" baseline="-9920" sz="2100" spc="-15">
                <a:solidFill>
                  <a:srgbClr val="92D050"/>
                </a:solidFill>
                <a:latin typeface="Idolwild"/>
                <a:cs typeface="Idolwild"/>
              </a:rPr>
              <a:t>*</a:t>
            </a:r>
            <a:r>
              <a:rPr dirty="0" sz="1100">
                <a:solidFill>
                  <a:srgbClr val="92D050"/>
                </a:solidFill>
                <a:latin typeface="Idolwild"/>
                <a:cs typeface="Idolwild"/>
              </a:rPr>
              <a:t>Kids can</a:t>
            </a:r>
            <a:r>
              <a:rPr dirty="0" sz="1100" spc="-15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dirty="0" sz="1100">
                <a:solidFill>
                  <a:srgbClr val="92D050"/>
                </a:solidFill>
                <a:latin typeface="Idolwild"/>
                <a:cs typeface="Idolwild"/>
              </a:rPr>
              <a:t>help</a:t>
            </a:r>
            <a:r>
              <a:rPr dirty="0" sz="1100" spc="-5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dirty="0" sz="1100">
                <a:solidFill>
                  <a:srgbClr val="FF0000"/>
                </a:solidFill>
                <a:latin typeface="Idolwild"/>
                <a:cs typeface="Idolwild"/>
              </a:rPr>
              <a:t>**parents</a:t>
            </a:r>
            <a:r>
              <a:rPr dirty="0" sz="1100" spc="5">
                <a:solidFill>
                  <a:srgbClr val="FF0000"/>
                </a:solidFill>
                <a:latin typeface="Idolwild"/>
                <a:cs typeface="Idolwild"/>
              </a:rPr>
              <a:t> </a:t>
            </a:r>
            <a:r>
              <a:rPr dirty="0" sz="1100">
                <a:solidFill>
                  <a:srgbClr val="FF0000"/>
                </a:solidFill>
                <a:latin typeface="Idolwild"/>
                <a:cs typeface="Idolwild"/>
              </a:rPr>
              <a:t>needed</a:t>
            </a:r>
            <a:endParaRPr sz="1100">
              <a:latin typeface="Idolwild"/>
              <a:cs typeface="Idolwild"/>
            </a:endParaRPr>
          </a:p>
          <a:p>
            <a:pPr marL="12700">
              <a:lnSpc>
                <a:spcPct val="100000"/>
              </a:lnSpc>
              <a:spcBef>
                <a:spcPts val="1025"/>
              </a:spcBef>
            </a:pPr>
            <a:r>
              <a:rPr dirty="0" sz="3000" spc="-20" b="1">
                <a:solidFill>
                  <a:srgbClr val="77923B"/>
                </a:solidFill>
                <a:latin typeface="Idolwild"/>
                <a:cs typeface="Idolwild"/>
              </a:rPr>
              <a:t>T</a:t>
            </a:r>
            <a:r>
              <a:rPr dirty="0" sz="3000" spc="-5" b="1">
                <a:solidFill>
                  <a:srgbClr val="77923B"/>
                </a:solidFill>
                <a:latin typeface="Idolwild"/>
                <a:cs typeface="Idolwild"/>
              </a:rPr>
              <a:t>o</a:t>
            </a:r>
            <a:r>
              <a:rPr dirty="0" sz="3000" spc="-20" b="1">
                <a:solidFill>
                  <a:srgbClr val="77923B"/>
                </a:solidFill>
                <a:latin typeface="Idolwild"/>
                <a:cs typeface="Idolwild"/>
              </a:rPr>
              <a:t>p</a:t>
            </a:r>
            <a:r>
              <a:rPr dirty="0" sz="3000" spc="-20" b="1">
                <a:solidFill>
                  <a:srgbClr val="77923B"/>
                </a:solidFill>
                <a:latin typeface="Idolwild"/>
                <a:cs typeface="Idolwild"/>
              </a:rPr>
              <a:t> </a:t>
            </a:r>
            <a:r>
              <a:rPr dirty="0" sz="3000" spc="-15" b="1">
                <a:solidFill>
                  <a:srgbClr val="77923B"/>
                </a:solidFill>
                <a:latin typeface="Idolwild"/>
                <a:cs typeface="Idolwild"/>
              </a:rPr>
              <a:t>Lo</a:t>
            </a:r>
            <a:r>
              <a:rPr dirty="0" sz="3000" b="1">
                <a:solidFill>
                  <a:srgbClr val="77923B"/>
                </a:solidFill>
                <a:latin typeface="Idolwild"/>
                <a:cs typeface="Idolwild"/>
              </a:rPr>
              <a:t>a</a:t>
            </a:r>
            <a:r>
              <a:rPr dirty="0" sz="3000" spc="-20" b="1">
                <a:solidFill>
                  <a:srgbClr val="77923B"/>
                </a:solidFill>
                <a:latin typeface="Idolwild"/>
                <a:cs typeface="Idolwild"/>
              </a:rPr>
              <a:t>ded</a:t>
            </a:r>
            <a:r>
              <a:rPr dirty="0" sz="3000" spc="-40" b="1">
                <a:solidFill>
                  <a:srgbClr val="77923B"/>
                </a:solidFill>
                <a:latin typeface="Idolwild"/>
                <a:cs typeface="Idolwild"/>
              </a:rPr>
              <a:t> </a:t>
            </a:r>
            <a:r>
              <a:rPr dirty="0" sz="3000" spc="-15" b="1">
                <a:solidFill>
                  <a:srgbClr val="77923B"/>
                </a:solidFill>
                <a:latin typeface="Idolwild"/>
                <a:cs typeface="Idolwild"/>
              </a:rPr>
              <a:t>Po</a:t>
            </a:r>
            <a:r>
              <a:rPr dirty="0" sz="3000" spc="-15" b="1">
                <a:solidFill>
                  <a:srgbClr val="77923B"/>
                </a:solidFill>
                <a:latin typeface="Idolwild"/>
                <a:cs typeface="Idolwild"/>
              </a:rPr>
              <a:t>t</a:t>
            </a:r>
            <a:r>
              <a:rPr dirty="0" sz="3000" spc="-5" b="1">
                <a:solidFill>
                  <a:srgbClr val="77923B"/>
                </a:solidFill>
                <a:latin typeface="Idolwild"/>
                <a:cs typeface="Idolwild"/>
              </a:rPr>
              <a:t>a</a:t>
            </a:r>
            <a:r>
              <a:rPr dirty="0" sz="3000" spc="-15" b="1">
                <a:solidFill>
                  <a:srgbClr val="77923B"/>
                </a:solidFill>
                <a:latin typeface="Idolwild"/>
                <a:cs typeface="Idolwild"/>
              </a:rPr>
              <a:t>to</a:t>
            </a:r>
            <a:endParaRPr sz="3000">
              <a:latin typeface="Idolwild"/>
              <a:cs typeface="Idolwild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16051" y="8127492"/>
            <a:ext cx="1367028" cy="16733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311911" y="2495945"/>
            <a:ext cx="7045325" cy="49085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39700">
              <a:lnSpc>
                <a:spcPct val="100000"/>
              </a:lnSpc>
            </a:pPr>
            <a:r>
              <a:rPr dirty="0" sz="2000">
                <a:solidFill>
                  <a:srgbClr val="C7463B"/>
                </a:solidFill>
                <a:latin typeface="Idolwild"/>
                <a:cs typeface="Idolwild"/>
              </a:rPr>
              <a:t>I</a:t>
            </a:r>
            <a:r>
              <a:rPr dirty="0" sz="2000" spc="5">
                <a:solidFill>
                  <a:srgbClr val="C7463B"/>
                </a:solidFill>
                <a:latin typeface="Idolwild"/>
                <a:cs typeface="Idolwild"/>
              </a:rPr>
              <a:t>N</a:t>
            </a:r>
            <a:r>
              <a:rPr dirty="0" sz="2000">
                <a:solidFill>
                  <a:srgbClr val="C7463B"/>
                </a:solidFill>
                <a:latin typeface="Idolwild"/>
                <a:cs typeface="Idolwild"/>
              </a:rPr>
              <a:t>GREDIEN</a:t>
            </a:r>
            <a:r>
              <a:rPr dirty="0" sz="2000" spc="-15">
                <a:solidFill>
                  <a:srgbClr val="C7463B"/>
                </a:solidFill>
                <a:latin typeface="Idolwild"/>
                <a:cs typeface="Idolwild"/>
              </a:rPr>
              <a:t>T</a:t>
            </a:r>
            <a:r>
              <a:rPr dirty="0" sz="2000">
                <a:solidFill>
                  <a:srgbClr val="C7463B"/>
                </a:solidFill>
                <a:latin typeface="Idolwild"/>
                <a:cs typeface="Idolwild"/>
              </a:rPr>
              <a:t>S</a:t>
            </a:r>
            <a:endParaRPr sz="2000">
              <a:latin typeface="Idolwild"/>
              <a:cs typeface="Idolwild"/>
            </a:endParaRPr>
          </a:p>
          <a:p>
            <a:pPr marL="134620">
              <a:lnSpc>
                <a:spcPct val="100000"/>
              </a:lnSpc>
              <a:spcBef>
                <a:spcPts val="420"/>
              </a:spcBef>
            </a:pP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7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z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otato</a:t>
            </a:r>
            <a:endParaRPr sz="1600">
              <a:latin typeface="Comic Sans MS"/>
              <a:cs typeface="Comic Sans MS"/>
            </a:endParaRPr>
          </a:p>
          <a:p>
            <a:pPr marL="134620">
              <a:lnSpc>
                <a:spcPct val="100000"/>
              </a:lnSpc>
            </a:pP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1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¾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Tb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Spread</a:t>
            </a:r>
            <a:endParaRPr sz="1600">
              <a:latin typeface="Comic Sans MS"/>
              <a:cs typeface="Comic Sans MS"/>
            </a:endParaRPr>
          </a:p>
          <a:p>
            <a:pPr marL="134620">
              <a:lnSpc>
                <a:spcPct val="100000"/>
              </a:lnSpc>
            </a:pP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1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¾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Low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-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Fat</a:t>
            </a:r>
            <a:r>
              <a:rPr dirty="0" sz="1600" spc="2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ain</a:t>
            </a:r>
            <a:r>
              <a:rPr dirty="0" sz="1600" spc="2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25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ogurt</a:t>
            </a:r>
            <a:endParaRPr sz="1600">
              <a:latin typeface="Comic Sans MS"/>
              <a:cs typeface="Comic Sans MS"/>
            </a:endParaRPr>
          </a:p>
          <a:p>
            <a:pPr marL="134620">
              <a:lnSpc>
                <a:spcPct val="100000"/>
              </a:lnSpc>
            </a:pP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½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Steame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6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Br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oc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endParaRPr sz="1600">
              <a:latin typeface="Comic Sans MS"/>
              <a:cs typeface="Comic Sans MS"/>
            </a:endParaRPr>
          </a:p>
          <a:p>
            <a:pPr marL="134620" marR="2352675">
              <a:lnSpc>
                <a:spcPct val="100000"/>
              </a:lnSpc>
            </a:pP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¼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Low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-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Fat</a:t>
            </a:r>
            <a:r>
              <a:rPr dirty="0" sz="1600" spc="2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Shar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Shredde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6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Cheddar</a:t>
            </a:r>
            <a:r>
              <a:rPr dirty="0" sz="16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Cheese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1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sp</a:t>
            </a:r>
            <a:r>
              <a:rPr dirty="0" sz="1600" spc="-2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Baco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600" spc="3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Bits</a:t>
            </a:r>
            <a:endParaRPr sz="16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dirty="0" sz="2000">
                <a:solidFill>
                  <a:srgbClr val="C7463B"/>
                </a:solidFill>
                <a:latin typeface="Idolwild"/>
                <a:cs typeface="Idolwild"/>
              </a:rPr>
              <a:t>PREPARATION</a:t>
            </a:r>
            <a:endParaRPr sz="2000">
              <a:latin typeface="Idolwild"/>
              <a:cs typeface="Idolwild"/>
            </a:endParaRPr>
          </a:p>
          <a:p>
            <a:pPr marL="13335">
              <a:lnSpc>
                <a:spcPct val="100000"/>
              </a:lnSpc>
              <a:spcBef>
                <a:spcPts val="785"/>
              </a:spcBef>
            </a:pPr>
            <a:r>
              <a:rPr dirty="0" sz="1500" spc="-15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Pr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at</a:t>
            </a:r>
            <a:r>
              <a:rPr dirty="0" sz="1500" spc="3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ov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5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3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5</a:t>
            </a:r>
            <a:r>
              <a:rPr dirty="0" sz="1500" spc="5">
                <a:solidFill>
                  <a:srgbClr val="585858"/>
                </a:solidFill>
                <a:latin typeface="Comic Sans MS"/>
                <a:cs typeface="Comic Sans MS"/>
              </a:rPr>
              <a:t>0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°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F.</a:t>
            </a:r>
            <a:endParaRPr sz="1500">
              <a:latin typeface="Comic Sans MS"/>
              <a:cs typeface="Comic Sans MS"/>
            </a:endParaRPr>
          </a:p>
          <a:p>
            <a:pPr marL="13335">
              <a:lnSpc>
                <a:spcPct val="100000"/>
              </a:lnSpc>
              <a:spcBef>
                <a:spcPts val="540"/>
              </a:spcBef>
            </a:pPr>
            <a:r>
              <a:rPr dirty="0" sz="1500" spc="-15">
                <a:solidFill>
                  <a:srgbClr val="ACD954"/>
                </a:solidFill>
                <a:latin typeface="Comic Sans MS"/>
                <a:cs typeface="Comic Sans MS"/>
              </a:rPr>
              <a:t>*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Wash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potato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 a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d 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po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k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vera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l 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hol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s.</a:t>
            </a:r>
            <a:endParaRPr sz="1500">
              <a:latin typeface="Comic Sans MS"/>
              <a:cs typeface="Comic Sans MS"/>
            </a:endParaRPr>
          </a:p>
          <a:p>
            <a:pPr marL="13335" marR="309880">
              <a:lnSpc>
                <a:spcPct val="130000"/>
              </a:lnSpc>
            </a:pPr>
            <a:r>
              <a:rPr dirty="0" sz="1500" spc="-15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Cook</a:t>
            </a:r>
            <a:r>
              <a:rPr dirty="0" sz="15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potato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5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th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mi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ro</a:t>
            </a:r>
            <a:r>
              <a:rPr dirty="0" sz="1500" spc="5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ave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for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5 mi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utes,</a:t>
            </a:r>
            <a:r>
              <a:rPr dirty="0" sz="15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th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5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ra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5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foil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d 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pla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in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ov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n.</a:t>
            </a:r>
            <a:endParaRPr sz="1500">
              <a:latin typeface="Comic Sans MS"/>
              <a:cs typeface="Comic Sans MS"/>
            </a:endParaRPr>
          </a:p>
          <a:p>
            <a:pPr marL="13335">
              <a:lnSpc>
                <a:spcPct val="100000"/>
              </a:lnSpc>
              <a:spcBef>
                <a:spcPts val="540"/>
              </a:spcBef>
            </a:pPr>
            <a:r>
              <a:rPr dirty="0" sz="1500" spc="-15">
                <a:solidFill>
                  <a:srgbClr val="ACD954"/>
                </a:solidFill>
                <a:latin typeface="Comic Sans MS"/>
                <a:cs typeface="Comic Sans MS"/>
              </a:rPr>
              <a:t>*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Ba</a:t>
            </a:r>
            <a:r>
              <a:rPr dirty="0" sz="1500" spc="5">
                <a:solidFill>
                  <a:srgbClr val="585858"/>
                </a:solidFill>
                <a:latin typeface="Comic Sans MS"/>
                <a:cs typeface="Comic Sans MS"/>
              </a:rPr>
              <a:t>k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1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5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 t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5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2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0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25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inut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s,</a:t>
            </a:r>
            <a:r>
              <a:rPr dirty="0" sz="15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in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500" spc="3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on size</a:t>
            </a:r>
            <a:r>
              <a:rPr dirty="0" sz="15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of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potato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.</a:t>
            </a:r>
            <a:endParaRPr sz="1500">
              <a:latin typeface="Comic Sans MS"/>
              <a:cs typeface="Comic Sans MS"/>
            </a:endParaRPr>
          </a:p>
          <a:p>
            <a:pPr marL="13335">
              <a:lnSpc>
                <a:spcPct val="100000"/>
              </a:lnSpc>
              <a:spcBef>
                <a:spcPts val="540"/>
              </a:spcBef>
            </a:pPr>
            <a:r>
              <a:rPr dirty="0" sz="1500" spc="-5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Rem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ove </a:t>
            </a:r>
            <a:r>
              <a:rPr dirty="0" sz="1500" spc="5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ro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 th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ove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. T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potato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5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one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wh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n mi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le</a:t>
            </a:r>
            <a:r>
              <a:rPr dirty="0" sz="15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so</a:t>
            </a:r>
            <a:r>
              <a:rPr dirty="0" sz="1500" spc="5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after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pi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endParaRPr sz="1500">
              <a:latin typeface="Comic Sans MS"/>
              <a:cs typeface="Comic Sans MS"/>
            </a:endParaRPr>
          </a:p>
          <a:p>
            <a:pPr marL="13335">
              <a:lnSpc>
                <a:spcPct val="100000"/>
              </a:lnSpc>
              <a:spcBef>
                <a:spcPts val="540"/>
              </a:spcBef>
            </a:pP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it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5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 knife.</a:t>
            </a:r>
            <a:endParaRPr sz="1500">
              <a:latin typeface="Comic Sans MS"/>
              <a:cs typeface="Comic Sans MS"/>
            </a:endParaRPr>
          </a:p>
          <a:p>
            <a:pPr marL="13335">
              <a:lnSpc>
                <a:spcPct val="100000"/>
              </a:lnSpc>
              <a:spcBef>
                <a:spcPts val="540"/>
              </a:spcBef>
            </a:pPr>
            <a:r>
              <a:rPr dirty="0" sz="1500" spc="-15">
                <a:solidFill>
                  <a:srgbClr val="ACD954"/>
                </a:solidFill>
                <a:latin typeface="Comic Sans MS"/>
                <a:cs typeface="Comic Sans MS"/>
              </a:rPr>
              <a:t>*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Mi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ro</a:t>
            </a:r>
            <a:r>
              <a:rPr dirty="0" sz="1500" spc="5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ave</a:t>
            </a:r>
            <a:r>
              <a:rPr dirty="0" sz="15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broccol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5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for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1 mi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ute.</a:t>
            </a:r>
            <a:endParaRPr sz="1500">
              <a:latin typeface="Comic Sans MS"/>
              <a:cs typeface="Comic Sans MS"/>
            </a:endParaRPr>
          </a:p>
          <a:p>
            <a:pPr marL="13335">
              <a:lnSpc>
                <a:spcPct val="100000"/>
              </a:lnSpc>
              <a:spcBef>
                <a:spcPts val="540"/>
              </a:spcBef>
            </a:pPr>
            <a:r>
              <a:rPr dirty="0" sz="1500" spc="-15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Slic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2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potato,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 spc="-15">
                <a:solidFill>
                  <a:srgbClr val="585858"/>
                </a:solidFill>
                <a:latin typeface="Comic Sans MS"/>
                <a:cs typeface="Comic Sans MS"/>
              </a:rPr>
              <a:t>topping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5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500">
                <a:solidFill>
                  <a:srgbClr val="585858"/>
                </a:solidFill>
                <a:latin typeface="Comic Sans MS"/>
                <a:cs typeface="Comic Sans MS"/>
              </a:rPr>
              <a:t>d </a:t>
            </a:r>
            <a:r>
              <a:rPr dirty="0" sz="15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500" spc="-5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j</a:t>
            </a:r>
            <a:r>
              <a:rPr dirty="0" sz="1500" spc="-10">
                <a:solidFill>
                  <a:srgbClr val="585858"/>
                </a:solidFill>
                <a:latin typeface="Comic Sans MS"/>
                <a:cs typeface="Comic Sans MS"/>
              </a:rPr>
              <a:t>oy.</a:t>
            </a:r>
            <a:endParaRPr sz="15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62073" y="8332196"/>
            <a:ext cx="5433060" cy="14960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30000"/>
              </a:lnSpc>
            </a:pP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Potatoes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are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most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grown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ve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etab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crop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the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world.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2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hey</a:t>
            </a:r>
            <a:r>
              <a:rPr dirty="0" sz="16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an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row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6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ye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-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round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,</a:t>
            </a:r>
            <a:r>
              <a:rPr dirty="0" sz="1600" spc="2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so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the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are</a:t>
            </a:r>
            <a:r>
              <a:rPr dirty="0" sz="16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stap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food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for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ny</a:t>
            </a:r>
            <a:r>
              <a:rPr dirty="0" sz="16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around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world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.</a:t>
            </a:r>
            <a:r>
              <a:rPr dirty="0" sz="16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Potatoes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contain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Vita</a:t>
            </a:r>
            <a:r>
              <a:rPr dirty="0" sz="1600" spc="-25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600" spc="2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B6,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potas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iu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m,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Vitam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600" spc="2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and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other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vi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ta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min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and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nerals.</a:t>
            </a:r>
            <a:endParaRPr sz="1600">
              <a:latin typeface="Comic Sans MS"/>
              <a:cs typeface="Comic Sans MS"/>
            </a:endParaRPr>
          </a:p>
          <a:p>
            <a:pPr marL="34290">
              <a:lnSpc>
                <a:spcPct val="100000"/>
              </a:lnSpc>
              <a:spcBef>
                <a:spcPts val="1250"/>
              </a:spcBef>
            </a:pP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Cop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y</a:t>
            </a:r>
            <a:r>
              <a:rPr dirty="0" sz="1050" spc="-5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ight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 spc="5">
                <a:solidFill>
                  <a:srgbClr val="7E7E7E"/>
                </a:solidFill>
                <a:latin typeface="Arial"/>
                <a:cs typeface="Arial"/>
              </a:rPr>
              <a:t>©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2015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F</a:t>
            </a:r>
            <a:r>
              <a:rPr dirty="0" sz="1050" spc="5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4Kid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z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.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us</a:t>
            </a:r>
            <a:r>
              <a:rPr dirty="0" sz="1050" spc="-2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|All</a:t>
            </a:r>
            <a:r>
              <a:rPr dirty="0" sz="1050" spc="-2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Righ</a:t>
            </a:r>
            <a:r>
              <a:rPr dirty="0" sz="1050" spc="-5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dirty="0" sz="1050" spc="-2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Reser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v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ed</a:t>
            </a:r>
            <a:r>
              <a:rPr dirty="0" sz="1050" spc="-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dirty="0" sz="1050" spc="-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www.</a:t>
            </a:r>
            <a:r>
              <a:rPr dirty="0" sz="1050" spc="5">
                <a:solidFill>
                  <a:srgbClr val="7E7E7E"/>
                </a:solidFill>
                <a:latin typeface="Arial"/>
                <a:cs typeface="Arial"/>
                <a:hlinkClick r:id="rId3"/>
              </a:rPr>
              <a:t>f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i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t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4</a:t>
            </a:r>
            <a:r>
              <a:rPr dirty="0" sz="1050" spc="1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k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id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  <a:hlinkClick r:id="rId3"/>
              </a:rPr>
              <a:t>z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.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us</a:t>
            </a:r>
            <a:endParaRPr sz="10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5420" y="1423987"/>
            <a:ext cx="2485390" cy="3333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1100">
                <a:latin typeface="Idolwild"/>
                <a:cs typeface="Idolwild"/>
              </a:rPr>
              <a:t>Serving</a:t>
            </a:r>
            <a:r>
              <a:rPr dirty="0" sz="1100" spc="5">
                <a:latin typeface="Idolwild"/>
                <a:cs typeface="Idolwild"/>
              </a:rPr>
              <a:t> </a:t>
            </a:r>
            <a:r>
              <a:rPr dirty="0" sz="1100">
                <a:latin typeface="Idolwild"/>
                <a:cs typeface="Idolwild"/>
              </a:rPr>
              <a:t>Size</a:t>
            </a:r>
            <a:r>
              <a:rPr dirty="0" sz="1100" spc="-15">
                <a:latin typeface="Idolwild"/>
                <a:cs typeface="Idolwild"/>
              </a:rPr>
              <a:t> </a:t>
            </a:r>
            <a:r>
              <a:rPr dirty="0" sz="1100">
                <a:latin typeface="Idolwild"/>
                <a:cs typeface="Idolwild"/>
              </a:rPr>
              <a:t>for</a:t>
            </a:r>
            <a:r>
              <a:rPr dirty="0" sz="1100" spc="15">
                <a:latin typeface="Idolwild"/>
                <a:cs typeface="Idolwild"/>
              </a:rPr>
              <a:t> </a:t>
            </a:r>
            <a:r>
              <a:rPr dirty="0" sz="1100">
                <a:latin typeface="Idolwild"/>
                <a:cs typeface="Idolwild"/>
              </a:rPr>
              <a:t>1500</a:t>
            </a:r>
            <a:r>
              <a:rPr dirty="0" sz="1100" spc="15">
                <a:latin typeface="Idolwild"/>
                <a:cs typeface="Idolwild"/>
              </a:rPr>
              <a:t> </a:t>
            </a:r>
            <a:r>
              <a:rPr dirty="0" sz="1100">
                <a:latin typeface="Idolwild"/>
                <a:cs typeface="Idolwild"/>
              </a:rPr>
              <a:t>calorie/day</a:t>
            </a:r>
            <a:r>
              <a:rPr dirty="0" sz="1100" spc="10">
                <a:latin typeface="Idolwild"/>
                <a:cs typeface="Idolwild"/>
              </a:rPr>
              <a:t> </a:t>
            </a:r>
            <a:r>
              <a:rPr dirty="0" sz="1100">
                <a:latin typeface="Idolwild"/>
                <a:cs typeface="Idolwild"/>
              </a:rPr>
              <a:t>plan</a:t>
            </a:r>
            <a:r>
              <a:rPr dirty="0" sz="1100">
                <a:latin typeface="Idolwild"/>
                <a:cs typeface="Idolwild"/>
              </a:rPr>
              <a:t> Calories</a:t>
            </a:r>
            <a:r>
              <a:rPr dirty="0" sz="1100" spc="-20">
                <a:latin typeface="Idolwild"/>
                <a:cs typeface="Idolwild"/>
              </a:rPr>
              <a:t> </a:t>
            </a:r>
            <a:r>
              <a:rPr dirty="0" sz="1100">
                <a:latin typeface="Idolwild"/>
                <a:cs typeface="Idolwild"/>
              </a:rPr>
              <a:t>in this</a:t>
            </a:r>
            <a:r>
              <a:rPr dirty="0" sz="1100" spc="-20">
                <a:latin typeface="Idolwild"/>
                <a:cs typeface="Idolwild"/>
              </a:rPr>
              <a:t> </a:t>
            </a:r>
            <a:r>
              <a:rPr dirty="0" sz="1100">
                <a:latin typeface="Idolwild"/>
                <a:cs typeface="Idolwild"/>
              </a:rPr>
              <a:t>meal:</a:t>
            </a:r>
            <a:r>
              <a:rPr dirty="0" sz="1100" spc="15">
                <a:latin typeface="Idolwild"/>
                <a:cs typeface="Idolwild"/>
              </a:rPr>
              <a:t> </a:t>
            </a:r>
            <a:r>
              <a:rPr dirty="0" sz="1100">
                <a:latin typeface="Idolwild"/>
                <a:cs typeface="Idolwild"/>
              </a:rPr>
              <a:t>377</a:t>
            </a:r>
            <a:endParaRPr sz="1100">
              <a:latin typeface="Idolwild"/>
              <a:cs typeface="Idolwi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193791" y="2401823"/>
            <a:ext cx="2112264" cy="294894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E7E7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Andrew Keser</dc:creator>
  <dc:title>PowerPoint Presentation</dc:title>
  <dcterms:created xsi:type="dcterms:W3CDTF">2015-11-06T12:44:35Z</dcterms:created>
  <dcterms:modified xsi:type="dcterms:W3CDTF">2015-11-06T12:44:35Z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2015-10-24T00:00:00Z</vt:filetime>
  </property>
  <property fmtid="{D5CDD505-2E9C-101B-9397-08002B2CF9AE}" pid="3" name="LastSaved">
    <vt:filetime>2015-11-06T00:00:00Z</vt:filetime>
  </property>
</Properties>
</file>