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7724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0" d="100"/>
          <a:sy n="40" d="100"/>
        </p:scale>
        <p:origin x="-2256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986D54-24E2-4D73-A59F-E2111D30B7A5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28875" y="754063"/>
            <a:ext cx="2914650" cy="3771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77875" y="4778375"/>
            <a:ext cx="6216650" cy="45259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402138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844F5A-6D6E-4CCC-9087-461589E0F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6274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79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11/9/2015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11/9/2015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5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11/9/2015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11/9/2015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11/9/2015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3721" y="0"/>
            <a:ext cx="7748678" cy="1004258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7364094"/>
            <a:ext cx="7772400" cy="80010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4632959" y="2861945"/>
            <a:ext cx="2651760" cy="1988819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5"/>
            <a:ext cx="6995159" cy="16093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59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7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11/9/2015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it4kidz.us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5420" y="1428801"/>
            <a:ext cx="2480945" cy="3321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100" dirty="0">
                <a:latin typeface="Idolwild"/>
                <a:cs typeface="Idolwild"/>
              </a:rPr>
              <a:t>Serving</a:t>
            </a:r>
            <a:r>
              <a:rPr sz="1100" spc="5" dirty="0">
                <a:latin typeface="Idolwild"/>
                <a:cs typeface="Idolwild"/>
              </a:rPr>
              <a:t> </a:t>
            </a:r>
            <a:r>
              <a:rPr sz="1100" dirty="0">
                <a:latin typeface="Idolwild"/>
                <a:cs typeface="Idolwild"/>
              </a:rPr>
              <a:t>Size for 1500 calorie/day</a:t>
            </a:r>
            <a:r>
              <a:rPr sz="1100" spc="-5" dirty="0">
                <a:latin typeface="Idolwild"/>
                <a:cs typeface="Idolwild"/>
              </a:rPr>
              <a:t> </a:t>
            </a:r>
            <a:r>
              <a:rPr sz="1100" dirty="0">
                <a:latin typeface="Idolwild"/>
                <a:cs typeface="Idolwild"/>
              </a:rPr>
              <a:t>plan Calories</a:t>
            </a:r>
            <a:r>
              <a:rPr sz="1100" spc="5" dirty="0">
                <a:latin typeface="Idolwild"/>
                <a:cs typeface="Idolwild"/>
              </a:rPr>
              <a:t> </a:t>
            </a:r>
            <a:r>
              <a:rPr sz="1100" dirty="0">
                <a:latin typeface="Idolwild"/>
                <a:cs typeface="Idolwild"/>
              </a:rPr>
              <a:t>in this meal:</a:t>
            </a:r>
            <a:r>
              <a:rPr sz="1100" spc="15" dirty="0">
                <a:latin typeface="Idolwild"/>
                <a:cs typeface="Idolwild"/>
              </a:rPr>
              <a:t> </a:t>
            </a:r>
            <a:r>
              <a:rPr sz="1100" spc="-5" dirty="0">
                <a:latin typeface="Idolwild"/>
                <a:cs typeface="Idolwild"/>
              </a:rPr>
              <a:t>37</a:t>
            </a:r>
            <a:r>
              <a:rPr sz="1100" dirty="0">
                <a:latin typeface="Idolwild"/>
                <a:cs typeface="Idolwild"/>
              </a:rPr>
              <a:t>4</a:t>
            </a:r>
            <a:endParaRPr sz="1100">
              <a:latin typeface="Idolwild"/>
              <a:cs typeface="Idolwild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03672" y="1390104"/>
            <a:ext cx="2068195" cy="3854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20"/>
              </a:lnSpc>
            </a:pPr>
            <a:r>
              <a:rPr sz="1100" spc="-5" dirty="0">
                <a:latin typeface="Idolwild"/>
                <a:cs typeface="Idolwild"/>
              </a:rPr>
              <a:t>Preparatio</a:t>
            </a:r>
            <a:r>
              <a:rPr sz="1100" dirty="0">
                <a:latin typeface="Idolwild"/>
                <a:cs typeface="Idolwild"/>
              </a:rPr>
              <a:t>n</a:t>
            </a:r>
            <a:r>
              <a:rPr sz="1100" spc="-40" dirty="0">
                <a:latin typeface="Idolwild"/>
                <a:cs typeface="Idolwild"/>
              </a:rPr>
              <a:t> </a:t>
            </a:r>
            <a:r>
              <a:rPr sz="1100" dirty="0">
                <a:latin typeface="Idolwild"/>
                <a:cs typeface="Idolwild"/>
              </a:rPr>
              <a:t>Key:</a:t>
            </a:r>
            <a:endParaRPr sz="1100">
              <a:latin typeface="Idolwild"/>
              <a:cs typeface="Idolwild"/>
            </a:endParaRPr>
          </a:p>
          <a:p>
            <a:pPr marL="12700">
              <a:lnSpc>
                <a:spcPts val="1580"/>
              </a:lnSpc>
            </a:pPr>
            <a:r>
              <a:rPr sz="2100" spc="-675" baseline="-9920" dirty="0">
                <a:solidFill>
                  <a:srgbClr val="92D050"/>
                </a:solidFill>
                <a:latin typeface="Arial"/>
                <a:cs typeface="Arial"/>
              </a:rPr>
              <a:t>*</a:t>
            </a:r>
            <a:r>
              <a:rPr sz="1100" dirty="0">
                <a:solidFill>
                  <a:srgbClr val="92D050"/>
                </a:solidFill>
                <a:latin typeface="Idolwild"/>
                <a:cs typeface="Idolwild"/>
              </a:rPr>
              <a:t>Kids</a:t>
            </a:r>
            <a:r>
              <a:rPr sz="1100" spc="-5" dirty="0">
                <a:solidFill>
                  <a:srgbClr val="92D050"/>
                </a:solidFill>
                <a:latin typeface="Idolwild"/>
                <a:cs typeface="Idolwild"/>
              </a:rPr>
              <a:t> </a:t>
            </a:r>
            <a:r>
              <a:rPr sz="1100" dirty="0">
                <a:solidFill>
                  <a:srgbClr val="92D050"/>
                </a:solidFill>
                <a:latin typeface="Idolwild"/>
                <a:cs typeface="Idolwild"/>
              </a:rPr>
              <a:t>can</a:t>
            </a:r>
            <a:r>
              <a:rPr sz="1100" spc="-10" dirty="0">
                <a:solidFill>
                  <a:srgbClr val="92D050"/>
                </a:solidFill>
                <a:latin typeface="Idolwild"/>
                <a:cs typeface="Idolwild"/>
              </a:rPr>
              <a:t> </a:t>
            </a:r>
            <a:r>
              <a:rPr sz="1100" dirty="0">
                <a:solidFill>
                  <a:srgbClr val="92D050"/>
                </a:solidFill>
                <a:latin typeface="Idolwild"/>
                <a:cs typeface="Idolwild"/>
              </a:rPr>
              <a:t>help </a:t>
            </a:r>
            <a:r>
              <a:rPr sz="1100" dirty="0">
                <a:solidFill>
                  <a:srgbClr val="FF0000"/>
                </a:solidFill>
                <a:latin typeface="Idolwild"/>
                <a:cs typeface="Idolwild"/>
              </a:rPr>
              <a:t>**parents</a:t>
            </a:r>
            <a:r>
              <a:rPr sz="1100" spc="-25" dirty="0">
                <a:solidFill>
                  <a:srgbClr val="FF0000"/>
                </a:solidFill>
                <a:latin typeface="Idolwild"/>
                <a:cs typeface="Idolwild"/>
              </a:rPr>
              <a:t> </a:t>
            </a:r>
            <a:r>
              <a:rPr sz="1100" dirty="0">
                <a:solidFill>
                  <a:srgbClr val="FF0000"/>
                </a:solidFill>
                <a:latin typeface="Idolwild"/>
                <a:cs typeface="Idolwild"/>
              </a:rPr>
              <a:t>needed</a:t>
            </a:r>
            <a:endParaRPr sz="1100">
              <a:latin typeface="Idolwild"/>
              <a:cs typeface="Idolwil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30070" y="1842487"/>
            <a:ext cx="4053204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b="1" spc="-440" dirty="0">
                <a:solidFill>
                  <a:srgbClr val="77923A"/>
                </a:solidFill>
                <a:latin typeface="Idolwild"/>
                <a:cs typeface="Idolwild"/>
              </a:rPr>
              <a:t>T</a:t>
            </a:r>
            <a:r>
              <a:rPr sz="2800" b="1" spc="-450" dirty="0">
                <a:solidFill>
                  <a:srgbClr val="77923A"/>
                </a:solidFill>
                <a:latin typeface="Idolwild"/>
                <a:cs typeface="Idolwild"/>
              </a:rPr>
              <a:t>u</a:t>
            </a:r>
            <a:r>
              <a:rPr sz="2800" b="1" spc="-459" dirty="0">
                <a:solidFill>
                  <a:srgbClr val="77923A"/>
                </a:solidFill>
                <a:latin typeface="Idolwild"/>
                <a:cs typeface="Idolwild"/>
              </a:rPr>
              <a:t>n</a:t>
            </a:r>
            <a:r>
              <a:rPr sz="2800" b="1" spc="-270" dirty="0">
                <a:solidFill>
                  <a:srgbClr val="77923A"/>
                </a:solidFill>
                <a:latin typeface="Idolwild"/>
                <a:cs typeface="Idolwild"/>
              </a:rPr>
              <a:t>a</a:t>
            </a:r>
            <a:r>
              <a:rPr sz="2800" b="1" spc="-415" dirty="0">
                <a:solidFill>
                  <a:srgbClr val="77923A"/>
                </a:solidFill>
                <a:latin typeface="Idolwild"/>
                <a:cs typeface="Idolwild"/>
              </a:rPr>
              <a:t> </a:t>
            </a:r>
            <a:r>
              <a:rPr sz="2800" b="1" spc="-270" dirty="0">
                <a:solidFill>
                  <a:srgbClr val="77923A"/>
                </a:solidFill>
                <a:latin typeface="Idolwild"/>
                <a:cs typeface="Idolwild"/>
              </a:rPr>
              <a:t>or</a:t>
            </a:r>
            <a:r>
              <a:rPr sz="2800" b="1" spc="-275" dirty="0">
                <a:solidFill>
                  <a:srgbClr val="77923A"/>
                </a:solidFill>
                <a:latin typeface="Idolwild"/>
                <a:cs typeface="Idolwild"/>
              </a:rPr>
              <a:t> </a:t>
            </a:r>
            <a:r>
              <a:rPr sz="2800" b="1" spc="-310" dirty="0">
                <a:solidFill>
                  <a:srgbClr val="77923A"/>
                </a:solidFill>
                <a:latin typeface="Idolwild"/>
                <a:cs typeface="Idolwild"/>
              </a:rPr>
              <a:t>Salm</a:t>
            </a:r>
            <a:r>
              <a:rPr sz="2800" b="1" spc="-300" dirty="0">
                <a:solidFill>
                  <a:srgbClr val="77923A"/>
                </a:solidFill>
                <a:latin typeface="Idolwild"/>
                <a:cs typeface="Idolwild"/>
              </a:rPr>
              <a:t>o</a:t>
            </a:r>
            <a:r>
              <a:rPr sz="2800" b="1" spc="-405" dirty="0">
                <a:solidFill>
                  <a:srgbClr val="77923A"/>
                </a:solidFill>
                <a:latin typeface="Idolwild"/>
                <a:cs typeface="Idolwild"/>
              </a:rPr>
              <a:t>n</a:t>
            </a:r>
            <a:r>
              <a:rPr sz="2800" b="1" spc="-275" dirty="0">
                <a:solidFill>
                  <a:srgbClr val="77923A"/>
                </a:solidFill>
                <a:latin typeface="Idolwild"/>
                <a:cs typeface="Idolwild"/>
              </a:rPr>
              <a:t> </a:t>
            </a:r>
            <a:r>
              <a:rPr sz="2800" b="1" spc="-265" dirty="0">
                <a:solidFill>
                  <a:srgbClr val="77923A"/>
                </a:solidFill>
                <a:latin typeface="Idolwild"/>
                <a:cs typeface="Idolwild"/>
              </a:rPr>
              <a:t>Spi</a:t>
            </a:r>
            <a:r>
              <a:rPr sz="2800" b="1" spc="-400" dirty="0">
                <a:solidFill>
                  <a:srgbClr val="77923A"/>
                </a:solidFill>
                <a:latin typeface="Idolwild"/>
                <a:cs typeface="Idolwild"/>
              </a:rPr>
              <a:t>n</a:t>
            </a:r>
            <a:r>
              <a:rPr sz="2800" b="1" spc="-270" dirty="0">
                <a:solidFill>
                  <a:srgbClr val="77923A"/>
                </a:solidFill>
                <a:latin typeface="Idolwild"/>
                <a:cs typeface="Idolwild"/>
              </a:rPr>
              <a:t>a</a:t>
            </a:r>
            <a:r>
              <a:rPr sz="2800" b="1" spc="-254" dirty="0">
                <a:solidFill>
                  <a:srgbClr val="77923A"/>
                </a:solidFill>
                <a:latin typeface="Idolwild"/>
                <a:cs typeface="Idolwild"/>
              </a:rPr>
              <a:t>c</a:t>
            </a:r>
            <a:r>
              <a:rPr sz="2800" b="1" spc="-355" dirty="0">
                <a:solidFill>
                  <a:srgbClr val="77923A"/>
                </a:solidFill>
                <a:latin typeface="Idolwild"/>
                <a:cs typeface="Idolwild"/>
              </a:rPr>
              <a:t>h</a:t>
            </a:r>
            <a:r>
              <a:rPr sz="2800" b="1" spc="-254" dirty="0">
                <a:solidFill>
                  <a:srgbClr val="77923A"/>
                </a:solidFill>
                <a:latin typeface="Idolwild"/>
                <a:cs typeface="Idolwild"/>
              </a:rPr>
              <a:t> </a:t>
            </a:r>
            <a:r>
              <a:rPr sz="2800" b="1" spc="-260" dirty="0">
                <a:solidFill>
                  <a:srgbClr val="77923A"/>
                </a:solidFill>
                <a:latin typeface="Idolwild"/>
                <a:cs typeface="Idolwild"/>
              </a:rPr>
              <a:t>Salad</a:t>
            </a:r>
            <a:endParaRPr sz="2800">
              <a:latin typeface="Idolwild"/>
              <a:cs typeface="Idolwi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69824" y="2598690"/>
            <a:ext cx="6275070" cy="44557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dirty="0">
                <a:solidFill>
                  <a:srgbClr val="C6463A"/>
                </a:solidFill>
                <a:latin typeface="Idolwild"/>
                <a:cs typeface="Idolwild"/>
              </a:rPr>
              <a:t>INGREDIENTS</a:t>
            </a:r>
            <a:endParaRPr sz="1800">
              <a:latin typeface="Idolwild"/>
              <a:cs typeface="Idolwild"/>
            </a:endParaRPr>
          </a:p>
          <a:p>
            <a:pPr marL="26034">
              <a:lnSpc>
                <a:spcPct val="100000"/>
              </a:lnSpc>
              <a:spcBef>
                <a:spcPts val="484"/>
              </a:spcBef>
            </a:pPr>
            <a:r>
              <a:rPr sz="1500" spc="-5" dirty="0">
                <a:latin typeface="Comic Sans MS"/>
                <a:cs typeface="Comic Sans MS"/>
              </a:rPr>
              <a:t>S</a:t>
            </a:r>
            <a:r>
              <a:rPr sz="1500" spc="5" dirty="0">
                <a:latin typeface="Comic Sans MS"/>
                <a:cs typeface="Comic Sans MS"/>
              </a:rPr>
              <a:t>p</a:t>
            </a:r>
            <a:r>
              <a:rPr sz="1500" spc="-5" dirty="0">
                <a:latin typeface="Comic Sans MS"/>
                <a:cs typeface="Comic Sans MS"/>
              </a:rPr>
              <a:t>ina</a:t>
            </a:r>
            <a:r>
              <a:rPr sz="1500" spc="-10" dirty="0">
                <a:latin typeface="Comic Sans MS"/>
                <a:cs typeface="Comic Sans MS"/>
              </a:rPr>
              <a:t>ch </a:t>
            </a:r>
            <a:r>
              <a:rPr sz="1500" spc="-20" dirty="0">
                <a:latin typeface="Comic Sans MS"/>
                <a:cs typeface="Comic Sans MS"/>
              </a:rPr>
              <a:t>le</a:t>
            </a:r>
            <a:r>
              <a:rPr sz="1500" dirty="0">
                <a:latin typeface="Comic Sans MS"/>
                <a:cs typeface="Comic Sans MS"/>
              </a:rPr>
              <a:t>a</a:t>
            </a:r>
            <a:r>
              <a:rPr sz="1500" spc="10" dirty="0">
                <a:latin typeface="Comic Sans MS"/>
                <a:cs typeface="Comic Sans MS"/>
              </a:rPr>
              <a:t>v</a:t>
            </a:r>
            <a:r>
              <a:rPr sz="1500" spc="-20" dirty="0">
                <a:latin typeface="Comic Sans MS"/>
                <a:cs typeface="Comic Sans MS"/>
              </a:rPr>
              <a:t>e</a:t>
            </a:r>
            <a:r>
              <a:rPr sz="1500" spc="-10" dirty="0">
                <a:latin typeface="Comic Sans MS"/>
                <a:cs typeface="Comic Sans MS"/>
              </a:rPr>
              <a:t>s</a:t>
            </a:r>
            <a:r>
              <a:rPr sz="1500" dirty="0">
                <a:latin typeface="Comic Sans MS"/>
                <a:cs typeface="Comic Sans MS"/>
              </a:rPr>
              <a:t> 2</a:t>
            </a:r>
            <a:r>
              <a:rPr sz="1500" spc="10" dirty="0">
                <a:latin typeface="Comic Sans MS"/>
                <a:cs typeface="Comic Sans MS"/>
              </a:rPr>
              <a:t> </a:t>
            </a:r>
            <a:r>
              <a:rPr sz="1500" spc="-10" dirty="0">
                <a:latin typeface="Comic Sans MS"/>
                <a:cs typeface="Comic Sans MS"/>
              </a:rPr>
              <a:t>¾</a:t>
            </a:r>
            <a:r>
              <a:rPr sz="1500" spc="-40" dirty="0">
                <a:latin typeface="Comic Sans MS"/>
                <a:cs typeface="Comic Sans MS"/>
              </a:rPr>
              <a:t> </a:t>
            </a:r>
            <a:r>
              <a:rPr sz="1500" spc="-10" dirty="0">
                <a:latin typeface="Comic Sans MS"/>
                <a:cs typeface="Comic Sans MS"/>
              </a:rPr>
              <a:t>cups</a:t>
            </a:r>
            <a:endParaRPr sz="1500">
              <a:latin typeface="Comic Sans MS"/>
              <a:cs typeface="Comic Sans MS"/>
            </a:endParaRPr>
          </a:p>
          <a:p>
            <a:pPr marL="26034" marR="2830195">
              <a:lnSpc>
                <a:spcPct val="100699"/>
              </a:lnSpc>
              <a:spcBef>
                <a:spcPts val="75"/>
              </a:spcBef>
            </a:pPr>
            <a:r>
              <a:rPr sz="1500" spc="-10" dirty="0">
                <a:latin typeface="Comic Sans MS"/>
                <a:cs typeface="Comic Sans MS"/>
              </a:rPr>
              <a:t>C</a:t>
            </a:r>
            <a:r>
              <a:rPr sz="1500" spc="-15" dirty="0">
                <a:latin typeface="Comic Sans MS"/>
                <a:cs typeface="Comic Sans MS"/>
              </a:rPr>
              <a:t>a</a:t>
            </a:r>
            <a:r>
              <a:rPr sz="1500" spc="-5" dirty="0">
                <a:latin typeface="Comic Sans MS"/>
                <a:cs typeface="Comic Sans MS"/>
              </a:rPr>
              <a:t>nne</a:t>
            </a:r>
            <a:r>
              <a:rPr sz="1500" dirty="0">
                <a:latin typeface="Comic Sans MS"/>
                <a:cs typeface="Comic Sans MS"/>
              </a:rPr>
              <a:t>d</a:t>
            </a:r>
            <a:r>
              <a:rPr sz="1500" spc="-10" dirty="0">
                <a:latin typeface="Comic Sans MS"/>
                <a:cs typeface="Comic Sans MS"/>
              </a:rPr>
              <a:t> sol</a:t>
            </a:r>
            <a:r>
              <a:rPr sz="1500" dirty="0">
                <a:latin typeface="Comic Sans MS"/>
                <a:cs typeface="Comic Sans MS"/>
              </a:rPr>
              <a:t>id</a:t>
            </a:r>
            <a:r>
              <a:rPr sz="1500" spc="-10" dirty="0">
                <a:latin typeface="Comic Sans MS"/>
                <a:cs typeface="Comic Sans MS"/>
              </a:rPr>
              <a:t> </a:t>
            </a:r>
            <a:r>
              <a:rPr sz="1500" spc="-5" dirty="0">
                <a:latin typeface="Comic Sans MS"/>
                <a:cs typeface="Comic Sans MS"/>
              </a:rPr>
              <a:t>whi</a:t>
            </a:r>
            <a:r>
              <a:rPr sz="1500" spc="10" dirty="0">
                <a:latin typeface="Comic Sans MS"/>
                <a:cs typeface="Comic Sans MS"/>
              </a:rPr>
              <a:t>t</a:t>
            </a:r>
            <a:r>
              <a:rPr sz="1500" spc="-10" dirty="0">
                <a:latin typeface="Comic Sans MS"/>
                <a:cs typeface="Comic Sans MS"/>
              </a:rPr>
              <a:t>e </a:t>
            </a:r>
            <a:r>
              <a:rPr sz="1500" spc="-5" dirty="0">
                <a:latin typeface="Comic Sans MS"/>
                <a:cs typeface="Comic Sans MS"/>
              </a:rPr>
              <a:t>tu</a:t>
            </a:r>
            <a:r>
              <a:rPr sz="1500" spc="-10" dirty="0">
                <a:latin typeface="Comic Sans MS"/>
                <a:cs typeface="Comic Sans MS"/>
              </a:rPr>
              <a:t>na</a:t>
            </a:r>
            <a:r>
              <a:rPr sz="1500" spc="10" dirty="0">
                <a:latin typeface="Comic Sans MS"/>
                <a:cs typeface="Comic Sans MS"/>
              </a:rPr>
              <a:t> </a:t>
            </a:r>
            <a:r>
              <a:rPr sz="1500" dirty="0">
                <a:latin typeface="Comic Sans MS"/>
                <a:cs typeface="Comic Sans MS"/>
              </a:rPr>
              <a:t>or</a:t>
            </a:r>
            <a:r>
              <a:rPr sz="1500" spc="-10" dirty="0">
                <a:latin typeface="Comic Sans MS"/>
                <a:cs typeface="Comic Sans MS"/>
              </a:rPr>
              <a:t> salmon</a:t>
            </a:r>
            <a:r>
              <a:rPr sz="1500" dirty="0">
                <a:latin typeface="Comic Sans MS"/>
                <a:cs typeface="Comic Sans MS"/>
              </a:rPr>
              <a:t> 3</a:t>
            </a:r>
            <a:r>
              <a:rPr sz="1500" spc="-10" dirty="0">
                <a:latin typeface="Comic Sans MS"/>
                <a:cs typeface="Comic Sans MS"/>
              </a:rPr>
              <a:t> oz Tomato</a:t>
            </a:r>
            <a:r>
              <a:rPr sz="1500" dirty="0">
                <a:latin typeface="Comic Sans MS"/>
                <a:cs typeface="Comic Sans MS"/>
              </a:rPr>
              <a:t> 1</a:t>
            </a:r>
            <a:endParaRPr sz="1500">
              <a:latin typeface="Comic Sans MS"/>
              <a:cs typeface="Comic Sans MS"/>
            </a:endParaRPr>
          </a:p>
          <a:p>
            <a:pPr marL="26034" marR="5102225">
              <a:lnSpc>
                <a:spcPct val="100000"/>
              </a:lnSpc>
            </a:pPr>
            <a:r>
              <a:rPr sz="1500" spc="-10" dirty="0">
                <a:latin typeface="Comic Sans MS"/>
                <a:cs typeface="Comic Sans MS"/>
              </a:rPr>
              <a:t>Cu</a:t>
            </a:r>
            <a:r>
              <a:rPr sz="1500" spc="-20" dirty="0">
                <a:latin typeface="Comic Sans MS"/>
                <a:cs typeface="Comic Sans MS"/>
              </a:rPr>
              <a:t>c</a:t>
            </a:r>
            <a:r>
              <a:rPr sz="1500" spc="-10" dirty="0">
                <a:latin typeface="Comic Sans MS"/>
                <a:cs typeface="Comic Sans MS"/>
              </a:rPr>
              <a:t>umb</a:t>
            </a:r>
            <a:r>
              <a:rPr sz="1500" spc="-20" dirty="0">
                <a:latin typeface="Comic Sans MS"/>
                <a:cs typeface="Comic Sans MS"/>
              </a:rPr>
              <a:t>e</a:t>
            </a:r>
            <a:r>
              <a:rPr sz="1500" spc="-5" dirty="0">
                <a:latin typeface="Comic Sans MS"/>
                <a:cs typeface="Comic Sans MS"/>
              </a:rPr>
              <a:t>r</a:t>
            </a:r>
            <a:r>
              <a:rPr sz="1500" dirty="0">
                <a:latin typeface="Comic Sans MS"/>
                <a:cs typeface="Comic Sans MS"/>
              </a:rPr>
              <a:t>s</a:t>
            </a:r>
            <a:r>
              <a:rPr sz="1500" spc="-15" dirty="0">
                <a:latin typeface="Comic Sans MS"/>
                <a:cs typeface="Comic Sans MS"/>
              </a:rPr>
              <a:t> </a:t>
            </a:r>
            <a:r>
              <a:rPr sz="1500" spc="-10" dirty="0">
                <a:latin typeface="Comic Sans MS"/>
                <a:cs typeface="Comic Sans MS"/>
              </a:rPr>
              <a:t>¾ C</a:t>
            </a:r>
            <a:r>
              <a:rPr sz="1500" spc="-15" dirty="0">
                <a:latin typeface="Comic Sans MS"/>
                <a:cs typeface="Comic Sans MS"/>
              </a:rPr>
              <a:t>a</a:t>
            </a:r>
            <a:r>
              <a:rPr sz="1500" spc="-5" dirty="0">
                <a:latin typeface="Comic Sans MS"/>
                <a:cs typeface="Comic Sans MS"/>
              </a:rPr>
              <a:t>rro</a:t>
            </a:r>
            <a:r>
              <a:rPr sz="1500" dirty="0">
                <a:latin typeface="Comic Sans MS"/>
                <a:cs typeface="Comic Sans MS"/>
              </a:rPr>
              <a:t>t</a:t>
            </a:r>
            <a:r>
              <a:rPr sz="1500" spc="-10" dirty="0">
                <a:latin typeface="Comic Sans MS"/>
                <a:cs typeface="Comic Sans MS"/>
              </a:rPr>
              <a:t> </a:t>
            </a:r>
            <a:r>
              <a:rPr sz="1500" dirty="0">
                <a:latin typeface="Comic Sans MS"/>
                <a:cs typeface="Comic Sans MS"/>
              </a:rPr>
              <a:t>1</a:t>
            </a:r>
            <a:endParaRPr sz="1500">
              <a:latin typeface="Comic Sans MS"/>
              <a:cs typeface="Comic Sans MS"/>
            </a:endParaRPr>
          </a:p>
          <a:p>
            <a:pPr marL="26034">
              <a:lnSpc>
                <a:spcPts val="1739"/>
              </a:lnSpc>
            </a:pPr>
            <a:r>
              <a:rPr sz="1500" dirty="0">
                <a:latin typeface="Comic Sans MS"/>
                <a:cs typeface="Comic Sans MS"/>
              </a:rPr>
              <a:t>Gr</a:t>
            </a:r>
            <a:r>
              <a:rPr sz="1500" spc="-10" dirty="0">
                <a:latin typeface="Comic Sans MS"/>
                <a:cs typeface="Comic Sans MS"/>
              </a:rPr>
              <a:t>e</a:t>
            </a:r>
            <a:r>
              <a:rPr sz="1500" spc="-20" dirty="0">
                <a:latin typeface="Comic Sans MS"/>
                <a:cs typeface="Comic Sans MS"/>
              </a:rPr>
              <a:t>e</a:t>
            </a:r>
            <a:r>
              <a:rPr sz="1500" dirty="0">
                <a:latin typeface="Comic Sans MS"/>
                <a:cs typeface="Comic Sans MS"/>
              </a:rPr>
              <a:t>n</a:t>
            </a:r>
            <a:r>
              <a:rPr sz="1500" spc="5" dirty="0">
                <a:latin typeface="Comic Sans MS"/>
                <a:cs typeface="Comic Sans MS"/>
              </a:rPr>
              <a:t> </a:t>
            </a:r>
            <a:r>
              <a:rPr sz="1500" spc="-10" dirty="0">
                <a:latin typeface="Comic Sans MS"/>
                <a:cs typeface="Comic Sans MS"/>
              </a:rPr>
              <a:t>bell </a:t>
            </a:r>
            <a:r>
              <a:rPr sz="1500" spc="-5" dirty="0">
                <a:latin typeface="Comic Sans MS"/>
                <a:cs typeface="Comic Sans MS"/>
              </a:rPr>
              <a:t>p</a:t>
            </a:r>
            <a:r>
              <a:rPr sz="1500" spc="-20" dirty="0">
                <a:latin typeface="Comic Sans MS"/>
                <a:cs typeface="Comic Sans MS"/>
              </a:rPr>
              <a:t>e</a:t>
            </a:r>
            <a:r>
              <a:rPr sz="1500" spc="-10" dirty="0">
                <a:latin typeface="Comic Sans MS"/>
                <a:cs typeface="Comic Sans MS"/>
              </a:rPr>
              <a:t>pp</a:t>
            </a:r>
            <a:r>
              <a:rPr sz="1500" spc="-5" dirty="0">
                <a:latin typeface="Comic Sans MS"/>
                <a:cs typeface="Comic Sans MS"/>
              </a:rPr>
              <a:t>e</a:t>
            </a:r>
            <a:r>
              <a:rPr sz="1500" dirty="0">
                <a:latin typeface="Comic Sans MS"/>
                <a:cs typeface="Comic Sans MS"/>
              </a:rPr>
              <a:t>r</a:t>
            </a:r>
            <a:r>
              <a:rPr sz="1500" spc="-5" dirty="0">
                <a:latin typeface="Comic Sans MS"/>
                <a:cs typeface="Comic Sans MS"/>
              </a:rPr>
              <a:t> </a:t>
            </a:r>
            <a:r>
              <a:rPr sz="1500" spc="-10" dirty="0">
                <a:latin typeface="Comic Sans MS"/>
                <a:cs typeface="Comic Sans MS"/>
              </a:rPr>
              <a:t>2</a:t>
            </a:r>
            <a:r>
              <a:rPr sz="1500" dirty="0">
                <a:latin typeface="Comic Sans MS"/>
                <a:cs typeface="Comic Sans MS"/>
              </a:rPr>
              <a:t>/3</a:t>
            </a:r>
            <a:endParaRPr sz="1500">
              <a:latin typeface="Comic Sans MS"/>
              <a:cs typeface="Comic Sans MS"/>
            </a:endParaRPr>
          </a:p>
          <a:p>
            <a:pPr marL="26034">
              <a:lnSpc>
                <a:spcPts val="1789"/>
              </a:lnSpc>
            </a:pPr>
            <a:r>
              <a:rPr sz="1500" spc="-10" dirty="0">
                <a:latin typeface="Comic Sans MS"/>
                <a:cs typeface="Comic Sans MS"/>
              </a:rPr>
              <a:t>Lo</a:t>
            </a:r>
            <a:r>
              <a:rPr sz="1500" spc="-5" dirty="0">
                <a:latin typeface="Comic Sans MS"/>
                <a:cs typeface="Comic Sans MS"/>
              </a:rPr>
              <a:t>w</a:t>
            </a:r>
            <a:r>
              <a:rPr sz="1500" spc="-15" dirty="0">
                <a:latin typeface="Comic Sans MS"/>
                <a:cs typeface="Comic Sans MS"/>
              </a:rPr>
              <a:t>-</a:t>
            </a:r>
            <a:r>
              <a:rPr sz="1500" dirty="0">
                <a:latin typeface="Comic Sans MS"/>
                <a:cs typeface="Comic Sans MS"/>
              </a:rPr>
              <a:t>f</a:t>
            </a:r>
            <a:r>
              <a:rPr sz="1500" spc="-10" dirty="0">
                <a:latin typeface="Comic Sans MS"/>
                <a:cs typeface="Comic Sans MS"/>
              </a:rPr>
              <a:t>at</a:t>
            </a:r>
            <a:r>
              <a:rPr sz="1500" spc="-5" dirty="0">
                <a:latin typeface="Comic Sans MS"/>
                <a:cs typeface="Comic Sans MS"/>
              </a:rPr>
              <a:t> </a:t>
            </a:r>
            <a:r>
              <a:rPr sz="1500" spc="-10" dirty="0">
                <a:latin typeface="Comic Sans MS"/>
                <a:cs typeface="Comic Sans MS"/>
              </a:rPr>
              <a:t>I</a:t>
            </a:r>
            <a:r>
              <a:rPr sz="1500" spc="-5" dirty="0">
                <a:latin typeface="Comic Sans MS"/>
                <a:cs typeface="Comic Sans MS"/>
              </a:rPr>
              <a:t>talia</a:t>
            </a:r>
            <a:r>
              <a:rPr sz="1500" dirty="0">
                <a:latin typeface="Comic Sans MS"/>
                <a:cs typeface="Comic Sans MS"/>
              </a:rPr>
              <a:t>n</a:t>
            </a:r>
            <a:r>
              <a:rPr sz="1500" spc="-5" dirty="0">
                <a:latin typeface="Comic Sans MS"/>
                <a:cs typeface="Comic Sans MS"/>
              </a:rPr>
              <a:t> </a:t>
            </a:r>
            <a:r>
              <a:rPr sz="1500" spc="-10" dirty="0">
                <a:latin typeface="Comic Sans MS"/>
                <a:cs typeface="Comic Sans MS"/>
              </a:rPr>
              <a:t>sa</a:t>
            </a:r>
            <a:r>
              <a:rPr sz="1500" spc="-15" dirty="0">
                <a:latin typeface="Comic Sans MS"/>
                <a:cs typeface="Comic Sans MS"/>
              </a:rPr>
              <a:t>l</a:t>
            </a:r>
            <a:r>
              <a:rPr sz="1500" dirty="0">
                <a:latin typeface="Comic Sans MS"/>
                <a:cs typeface="Comic Sans MS"/>
              </a:rPr>
              <a:t>ad</a:t>
            </a:r>
            <a:r>
              <a:rPr sz="1500" spc="-10" dirty="0">
                <a:latin typeface="Comic Sans MS"/>
                <a:cs typeface="Comic Sans MS"/>
              </a:rPr>
              <a:t> d</a:t>
            </a:r>
            <a:r>
              <a:rPr sz="1500" spc="5" dirty="0">
                <a:latin typeface="Comic Sans MS"/>
                <a:cs typeface="Comic Sans MS"/>
              </a:rPr>
              <a:t>r</a:t>
            </a:r>
            <a:r>
              <a:rPr sz="1500" spc="-20" dirty="0">
                <a:latin typeface="Comic Sans MS"/>
                <a:cs typeface="Comic Sans MS"/>
              </a:rPr>
              <a:t>e</a:t>
            </a:r>
            <a:r>
              <a:rPr sz="1500" dirty="0">
                <a:latin typeface="Comic Sans MS"/>
                <a:cs typeface="Comic Sans MS"/>
              </a:rPr>
              <a:t>ssing 3</a:t>
            </a:r>
            <a:r>
              <a:rPr sz="1500" spc="-55" dirty="0">
                <a:latin typeface="Comic Sans MS"/>
                <a:cs typeface="Comic Sans MS"/>
              </a:rPr>
              <a:t> </a:t>
            </a:r>
            <a:r>
              <a:rPr sz="1500" spc="-5" dirty="0">
                <a:latin typeface="Comic Sans MS"/>
                <a:cs typeface="Comic Sans MS"/>
              </a:rPr>
              <a:t>Tbl</a:t>
            </a:r>
            <a:endParaRPr sz="1500">
              <a:latin typeface="Comic Sans MS"/>
              <a:cs typeface="Comic Sans MS"/>
            </a:endParaRPr>
          </a:p>
          <a:p>
            <a:pPr marL="18415" indent="7620">
              <a:lnSpc>
                <a:spcPct val="100000"/>
              </a:lnSpc>
              <a:spcBef>
                <a:spcPts val="120"/>
              </a:spcBef>
            </a:pPr>
            <a:r>
              <a:rPr sz="1500" spc="-10" dirty="0">
                <a:latin typeface="Comic Sans MS"/>
                <a:cs typeface="Comic Sans MS"/>
              </a:rPr>
              <a:t>Whole </a:t>
            </a:r>
            <a:r>
              <a:rPr sz="1500" spc="-15" dirty="0">
                <a:latin typeface="Comic Sans MS"/>
                <a:cs typeface="Comic Sans MS"/>
              </a:rPr>
              <a:t>wh</a:t>
            </a:r>
            <a:r>
              <a:rPr sz="1500" spc="-20" dirty="0">
                <a:latin typeface="Comic Sans MS"/>
                <a:cs typeface="Comic Sans MS"/>
              </a:rPr>
              <a:t>e</a:t>
            </a:r>
            <a:r>
              <a:rPr sz="1500" spc="-10" dirty="0">
                <a:latin typeface="Comic Sans MS"/>
                <a:cs typeface="Comic Sans MS"/>
              </a:rPr>
              <a:t>at</a:t>
            </a:r>
            <a:r>
              <a:rPr sz="1500" spc="5" dirty="0">
                <a:latin typeface="Comic Sans MS"/>
                <a:cs typeface="Comic Sans MS"/>
              </a:rPr>
              <a:t> </a:t>
            </a:r>
            <a:r>
              <a:rPr sz="1500" spc="-10" dirty="0">
                <a:latin typeface="Comic Sans MS"/>
                <a:cs typeface="Comic Sans MS"/>
              </a:rPr>
              <a:t>cr</a:t>
            </a:r>
            <a:r>
              <a:rPr sz="1500" spc="-5" dirty="0">
                <a:latin typeface="Comic Sans MS"/>
                <a:cs typeface="Comic Sans MS"/>
              </a:rPr>
              <a:t>a</a:t>
            </a:r>
            <a:r>
              <a:rPr sz="1500" spc="-10" dirty="0">
                <a:latin typeface="Comic Sans MS"/>
                <a:cs typeface="Comic Sans MS"/>
              </a:rPr>
              <a:t>ckers</a:t>
            </a:r>
            <a:r>
              <a:rPr sz="1500" spc="-15" dirty="0">
                <a:latin typeface="Comic Sans MS"/>
                <a:cs typeface="Comic Sans MS"/>
              </a:rPr>
              <a:t> </a:t>
            </a:r>
            <a:r>
              <a:rPr sz="1500" dirty="0">
                <a:latin typeface="Comic Sans MS"/>
                <a:cs typeface="Comic Sans MS"/>
              </a:rPr>
              <a:t>6</a:t>
            </a:r>
            <a:endParaRPr sz="1500">
              <a:latin typeface="Comic Sans MS"/>
              <a:cs typeface="Comic Sans MS"/>
            </a:endParaRPr>
          </a:p>
          <a:p>
            <a:pPr marL="18415">
              <a:lnSpc>
                <a:spcPct val="100000"/>
              </a:lnSpc>
              <a:spcBef>
                <a:spcPts val="545"/>
              </a:spcBef>
            </a:pPr>
            <a:r>
              <a:rPr sz="1800" dirty="0">
                <a:solidFill>
                  <a:srgbClr val="C6463A"/>
                </a:solidFill>
                <a:latin typeface="Idolwild"/>
                <a:cs typeface="Idolwild"/>
              </a:rPr>
              <a:t>PREPARATION</a:t>
            </a:r>
            <a:endParaRPr sz="1800">
              <a:latin typeface="Idolwild"/>
              <a:cs typeface="Idolwild"/>
            </a:endParaRPr>
          </a:p>
          <a:p>
            <a:pPr marL="48895">
              <a:lnSpc>
                <a:spcPct val="100000"/>
              </a:lnSpc>
              <a:spcBef>
                <a:spcPts val="915"/>
              </a:spcBef>
            </a:pPr>
            <a:r>
              <a:rPr sz="1600" spc="-20" dirty="0">
                <a:solidFill>
                  <a:srgbClr val="00AE50"/>
                </a:solidFill>
                <a:latin typeface="Comic Sans MS"/>
                <a:cs typeface="Comic Sans MS"/>
              </a:rPr>
              <a:t>*</a:t>
            </a:r>
            <a:r>
              <a:rPr sz="1600" spc="-10" dirty="0">
                <a:solidFill>
                  <a:srgbClr val="575757"/>
                </a:solidFill>
                <a:latin typeface="Comic Sans MS"/>
                <a:cs typeface="Comic Sans MS"/>
              </a:rPr>
              <a:t>L</a:t>
            </a:r>
            <a:r>
              <a:rPr sz="1600" spc="-5" dirty="0">
                <a:solidFill>
                  <a:srgbClr val="575757"/>
                </a:solidFill>
                <a:latin typeface="Comic Sans MS"/>
                <a:cs typeface="Comic Sans MS"/>
              </a:rPr>
              <a:t>a</a:t>
            </a:r>
            <a:r>
              <a:rPr sz="1600" spc="-10" dirty="0">
                <a:solidFill>
                  <a:srgbClr val="575757"/>
                </a:solidFill>
                <a:latin typeface="Comic Sans MS"/>
                <a:cs typeface="Comic Sans MS"/>
              </a:rPr>
              <a:t>y</a:t>
            </a:r>
            <a:r>
              <a:rPr sz="1600" spc="-5" dirty="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Comic Sans MS"/>
                <a:cs typeface="Comic Sans MS"/>
              </a:rPr>
              <a:t>spin</a:t>
            </a:r>
            <a:r>
              <a:rPr sz="1600" dirty="0">
                <a:solidFill>
                  <a:srgbClr val="575757"/>
                </a:solidFill>
                <a:latin typeface="Comic Sans MS"/>
                <a:cs typeface="Comic Sans MS"/>
              </a:rPr>
              <a:t>a</a:t>
            </a:r>
            <a:r>
              <a:rPr sz="1600" spc="-10" dirty="0">
                <a:solidFill>
                  <a:srgbClr val="575757"/>
                </a:solidFill>
                <a:latin typeface="Comic Sans MS"/>
                <a:cs typeface="Comic Sans MS"/>
              </a:rPr>
              <a:t>ch</a:t>
            </a:r>
            <a:r>
              <a:rPr sz="1600" spc="-5" dirty="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Comic Sans MS"/>
                <a:cs typeface="Comic Sans MS"/>
              </a:rPr>
              <a:t>le</a:t>
            </a:r>
            <a:r>
              <a:rPr sz="1600" dirty="0">
                <a:solidFill>
                  <a:srgbClr val="575757"/>
                </a:solidFill>
                <a:latin typeface="Comic Sans MS"/>
                <a:cs typeface="Comic Sans MS"/>
              </a:rPr>
              <a:t>a</a:t>
            </a:r>
            <a:r>
              <a:rPr sz="1600" spc="-15" dirty="0">
                <a:solidFill>
                  <a:srgbClr val="575757"/>
                </a:solidFill>
                <a:latin typeface="Comic Sans MS"/>
                <a:cs typeface="Comic Sans MS"/>
              </a:rPr>
              <a:t>v</a:t>
            </a:r>
            <a:r>
              <a:rPr sz="1600" spc="-5" dirty="0">
                <a:solidFill>
                  <a:srgbClr val="575757"/>
                </a:solidFill>
                <a:latin typeface="Comic Sans MS"/>
                <a:cs typeface="Comic Sans MS"/>
              </a:rPr>
              <a:t>e</a:t>
            </a:r>
            <a:r>
              <a:rPr sz="1600" spc="-10" dirty="0">
                <a:solidFill>
                  <a:srgbClr val="575757"/>
                </a:solidFill>
                <a:latin typeface="Comic Sans MS"/>
                <a:cs typeface="Comic Sans MS"/>
              </a:rPr>
              <a:t>s</a:t>
            </a:r>
            <a:r>
              <a:rPr sz="1600" dirty="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Comic Sans MS"/>
                <a:cs typeface="Comic Sans MS"/>
              </a:rPr>
              <a:t>out</a:t>
            </a:r>
            <a:r>
              <a:rPr sz="1600" dirty="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Comic Sans MS"/>
                <a:cs typeface="Comic Sans MS"/>
              </a:rPr>
              <a:t>on</a:t>
            </a:r>
            <a:r>
              <a:rPr sz="1600" dirty="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Comic Sans MS"/>
                <a:cs typeface="Comic Sans MS"/>
              </a:rPr>
              <a:t>a</a:t>
            </a:r>
            <a:r>
              <a:rPr sz="1600" spc="-5" dirty="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Comic Sans MS"/>
                <a:cs typeface="Comic Sans MS"/>
              </a:rPr>
              <a:t>cle</a:t>
            </a:r>
            <a:r>
              <a:rPr sz="1600" dirty="0">
                <a:solidFill>
                  <a:srgbClr val="575757"/>
                </a:solidFill>
                <a:latin typeface="Comic Sans MS"/>
                <a:cs typeface="Comic Sans MS"/>
              </a:rPr>
              <a:t>a</a:t>
            </a:r>
            <a:r>
              <a:rPr sz="1600" spc="-10" dirty="0">
                <a:solidFill>
                  <a:srgbClr val="575757"/>
                </a:solidFill>
                <a:latin typeface="Comic Sans MS"/>
                <a:cs typeface="Comic Sans MS"/>
              </a:rPr>
              <a:t>n</a:t>
            </a:r>
            <a:r>
              <a:rPr sz="1600" spc="-50" dirty="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Comic Sans MS"/>
                <a:cs typeface="Comic Sans MS"/>
              </a:rPr>
              <a:t>p</a:t>
            </a:r>
            <a:r>
              <a:rPr sz="1600" spc="-15" dirty="0">
                <a:solidFill>
                  <a:srgbClr val="575757"/>
                </a:solidFill>
                <a:latin typeface="Comic Sans MS"/>
                <a:cs typeface="Comic Sans MS"/>
              </a:rPr>
              <a:t>l</a:t>
            </a:r>
            <a:r>
              <a:rPr sz="1600" spc="-10" dirty="0">
                <a:solidFill>
                  <a:srgbClr val="575757"/>
                </a:solidFill>
                <a:latin typeface="Comic Sans MS"/>
                <a:cs typeface="Comic Sans MS"/>
              </a:rPr>
              <a:t>ate.</a:t>
            </a:r>
            <a:endParaRPr sz="1600">
              <a:latin typeface="Comic Sans MS"/>
              <a:cs typeface="Comic Sans MS"/>
            </a:endParaRPr>
          </a:p>
          <a:p>
            <a:pPr marL="48895">
              <a:lnSpc>
                <a:spcPct val="100000"/>
              </a:lnSpc>
              <a:spcBef>
                <a:spcPts val="575"/>
              </a:spcBef>
            </a:pPr>
            <a:r>
              <a:rPr sz="1600" spc="-20" dirty="0">
                <a:solidFill>
                  <a:srgbClr val="FF0000"/>
                </a:solidFill>
                <a:latin typeface="Comic Sans MS"/>
                <a:cs typeface="Comic Sans MS"/>
              </a:rPr>
              <a:t>*</a:t>
            </a:r>
            <a:r>
              <a:rPr sz="1600" spc="-5" dirty="0">
                <a:solidFill>
                  <a:srgbClr val="FF0000"/>
                </a:solidFill>
                <a:latin typeface="Comic Sans MS"/>
                <a:cs typeface="Comic Sans MS"/>
              </a:rPr>
              <a:t>*</a:t>
            </a:r>
            <a:r>
              <a:rPr sz="1600" spc="-15" dirty="0">
                <a:solidFill>
                  <a:srgbClr val="575757"/>
                </a:solidFill>
                <a:latin typeface="Comic Sans MS"/>
                <a:cs typeface="Comic Sans MS"/>
              </a:rPr>
              <a:t>Slic</a:t>
            </a:r>
            <a:r>
              <a:rPr sz="1600" spc="-10" dirty="0">
                <a:solidFill>
                  <a:srgbClr val="575757"/>
                </a:solidFill>
                <a:latin typeface="Comic Sans MS"/>
                <a:cs typeface="Comic Sans MS"/>
              </a:rPr>
              <a:t>e</a:t>
            </a:r>
            <a:r>
              <a:rPr sz="1600" dirty="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Comic Sans MS"/>
                <a:cs typeface="Comic Sans MS"/>
              </a:rPr>
              <a:t>t</a:t>
            </a:r>
            <a:r>
              <a:rPr sz="1600" dirty="0">
                <a:solidFill>
                  <a:srgbClr val="575757"/>
                </a:solidFill>
                <a:latin typeface="Comic Sans MS"/>
                <a:cs typeface="Comic Sans MS"/>
              </a:rPr>
              <a:t>o</a:t>
            </a:r>
            <a:r>
              <a:rPr sz="1600" spc="-15" dirty="0">
                <a:solidFill>
                  <a:srgbClr val="575757"/>
                </a:solidFill>
                <a:latin typeface="Comic Sans MS"/>
                <a:cs typeface="Comic Sans MS"/>
              </a:rPr>
              <a:t>mato</a:t>
            </a:r>
            <a:r>
              <a:rPr sz="1600" spc="-5" dirty="0">
                <a:solidFill>
                  <a:srgbClr val="575757"/>
                </a:solidFill>
                <a:latin typeface="Comic Sans MS"/>
                <a:cs typeface="Comic Sans MS"/>
              </a:rPr>
              <a:t>,</a:t>
            </a:r>
            <a:r>
              <a:rPr sz="1600" spc="15" dirty="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Comic Sans MS"/>
                <a:cs typeface="Comic Sans MS"/>
              </a:rPr>
              <a:t>c</a:t>
            </a:r>
            <a:r>
              <a:rPr sz="1600" spc="-20" dirty="0">
                <a:solidFill>
                  <a:srgbClr val="575757"/>
                </a:solidFill>
                <a:latin typeface="Comic Sans MS"/>
                <a:cs typeface="Comic Sans MS"/>
              </a:rPr>
              <a:t>u</a:t>
            </a:r>
            <a:r>
              <a:rPr sz="1600" spc="-5" dirty="0">
                <a:solidFill>
                  <a:srgbClr val="575757"/>
                </a:solidFill>
                <a:latin typeface="Comic Sans MS"/>
                <a:cs typeface="Comic Sans MS"/>
              </a:rPr>
              <a:t>c</a:t>
            </a:r>
            <a:r>
              <a:rPr sz="1600" spc="-10" dirty="0">
                <a:solidFill>
                  <a:srgbClr val="575757"/>
                </a:solidFill>
                <a:latin typeface="Comic Sans MS"/>
                <a:cs typeface="Comic Sans MS"/>
              </a:rPr>
              <a:t>u</a:t>
            </a:r>
            <a:r>
              <a:rPr sz="1600" spc="-25" dirty="0">
                <a:solidFill>
                  <a:srgbClr val="575757"/>
                </a:solidFill>
                <a:latin typeface="Comic Sans MS"/>
                <a:cs typeface="Comic Sans MS"/>
              </a:rPr>
              <a:t>m</a:t>
            </a:r>
            <a:r>
              <a:rPr sz="1600" spc="-15" dirty="0">
                <a:solidFill>
                  <a:srgbClr val="575757"/>
                </a:solidFill>
                <a:latin typeface="Comic Sans MS"/>
                <a:cs typeface="Comic Sans MS"/>
              </a:rPr>
              <a:t>be</a:t>
            </a:r>
            <a:r>
              <a:rPr sz="1600" spc="-10" dirty="0">
                <a:solidFill>
                  <a:srgbClr val="575757"/>
                </a:solidFill>
                <a:latin typeface="Comic Sans MS"/>
                <a:cs typeface="Comic Sans MS"/>
              </a:rPr>
              <a:t>r,</a:t>
            </a:r>
            <a:r>
              <a:rPr sz="1600" spc="10" dirty="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Comic Sans MS"/>
                <a:cs typeface="Comic Sans MS"/>
              </a:rPr>
              <a:t>c</a:t>
            </a:r>
            <a:r>
              <a:rPr sz="1600" spc="-15" dirty="0">
                <a:solidFill>
                  <a:srgbClr val="575757"/>
                </a:solidFill>
                <a:latin typeface="Comic Sans MS"/>
                <a:cs typeface="Comic Sans MS"/>
              </a:rPr>
              <a:t>arr</a:t>
            </a:r>
            <a:r>
              <a:rPr sz="1600" dirty="0">
                <a:solidFill>
                  <a:srgbClr val="575757"/>
                </a:solidFill>
                <a:latin typeface="Comic Sans MS"/>
                <a:cs typeface="Comic Sans MS"/>
              </a:rPr>
              <a:t>o</a:t>
            </a:r>
            <a:r>
              <a:rPr sz="1600" spc="-10" dirty="0">
                <a:solidFill>
                  <a:srgbClr val="575757"/>
                </a:solidFill>
                <a:latin typeface="Comic Sans MS"/>
                <a:cs typeface="Comic Sans MS"/>
              </a:rPr>
              <a:t>t</a:t>
            </a:r>
            <a:r>
              <a:rPr sz="1600" dirty="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Comic Sans MS"/>
                <a:cs typeface="Comic Sans MS"/>
              </a:rPr>
              <a:t>and</a:t>
            </a:r>
            <a:r>
              <a:rPr sz="1600" dirty="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Comic Sans MS"/>
                <a:cs typeface="Comic Sans MS"/>
              </a:rPr>
              <a:t>green</a:t>
            </a:r>
            <a:r>
              <a:rPr sz="1600" dirty="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sz="1600" spc="-15" dirty="0">
                <a:solidFill>
                  <a:srgbClr val="575757"/>
                </a:solidFill>
                <a:latin typeface="Comic Sans MS"/>
                <a:cs typeface="Comic Sans MS"/>
              </a:rPr>
              <a:t>b</a:t>
            </a:r>
            <a:r>
              <a:rPr sz="1600" spc="-5" dirty="0">
                <a:solidFill>
                  <a:srgbClr val="575757"/>
                </a:solidFill>
                <a:latin typeface="Comic Sans MS"/>
                <a:cs typeface="Comic Sans MS"/>
              </a:rPr>
              <a:t>e</a:t>
            </a:r>
            <a:r>
              <a:rPr sz="1600" spc="-10" dirty="0">
                <a:solidFill>
                  <a:srgbClr val="575757"/>
                </a:solidFill>
                <a:latin typeface="Comic Sans MS"/>
                <a:cs typeface="Comic Sans MS"/>
              </a:rPr>
              <a:t>l</a:t>
            </a:r>
            <a:r>
              <a:rPr sz="1600" spc="-5" dirty="0">
                <a:solidFill>
                  <a:srgbClr val="575757"/>
                </a:solidFill>
                <a:latin typeface="Comic Sans MS"/>
                <a:cs typeface="Comic Sans MS"/>
              </a:rPr>
              <a:t>l</a:t>
            </a:r>
            <a:r>
              <a:rPr sz="1600" spc="-85" dirty="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Comic Sans MS"/>
                <a:cs typeface="Comic Sans MS"/>
              </a:rPr>
              <a:t>peppers.</a:t>
            </a:r>
            <a:endParaRPr sz="1600">
              <a:latin typeface="Comic Sans MS"/>
              <a:cs typeface="Comic Sans MS"/>
            </a:endParaRPr>
          </a:p>
          <a:p>
            <a:pPr marL="48895" marR="5080">
              <a:lnSpc>
                <a:spcPct val="129400"/>
              </a:lnSpc>
              <a:spcBef>
                <a:spcPts val="10"/>
              </a:spcBef>
            </a:pPr>
            <a:r>
              <a:rPr sz="1600" spc="-20" dirty="0">
                <a:solidFill>
                  <a:srgbClr val="FF0000"/>
                </a:solidFill>
                <a:latin typeface="Comic Sans MS"/>
                <a:cs typeface="Comic Sans MS"/>
              </a:rPr>
              <a:t>*</a:t>
            </a:r>
            <a:r>
              <a:rPr sz="1600" spc="-5" dirty="0">
                <a:solidFill>
                  <a:srgbClr val="FF0000"/>
                </a:solidFill>
                <a:latin typeface="Comic Sans MS"/>
                <a:cs typeface="Comic Sans MS"/>
              </a:rPr>
              <a:t>*</a:t>
            </a:r>
            <a:r>
              <a:rPr sz="1600" spc="-15" dirty="0">
                <a:solidFill>
                  <a:srgbClr val="575757"/>
                </a:solidFill>
                <a:latin typeface="Comic Sans MS"/>
                <a:cs typeface="Comic Sans MS"/>
              </a:rPr>
              <a:t>Ope</a:t>
            </a:r>
            <a:r>
              <a:rPr sz="1600" spc="-10" dirty="0">
                <a:solidFill>
                  <a:srgbClr val="575757"/>
                </a:solidFill>
                <a:latin typeface="Comic Sans MS"/>
                <a:cs typeface="Comic Sans MS"/>
              </a:rPr>
              <a:t>n</a:t>
            </a:r>
            <a:r>
              <a:rPr sz="1600" spc="5" dirty="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sz="1600" spc="-15" dirty="0">
                <a:solidFill>
                  <a:srgbClr val="575757"/>
                </a:solidFill>
                <a:latin typeface="Comic Sans MS"/>
                <a:cs typeface="Comic Sans MS"/>
              </a:rPr>
              <a:t>t</a:t>
            </a:r>
            <a:r>
              <a:rPr sz="1600" spc="-5" dirty="0">
                <a:solidFill>
                  <a:srgbClr val="575757"/>
                </a:solidFill>
                <a:latin typeface="Comic Sans MS"/>
                <a:cs typeface="Comic Sans MS"/>
              </a:rPr>
              <a:t>h</a:t>
            </a:r>
            <a:r>
              <a:rPr sz="1600" spc="-10" dirty="0">
                <a:solidFill>
                  <a:srgbClr val="575757"/>
                </a:solidFill>
                <a:latin typeface="Comic Sans MS"/>
                <a:cs typeface="Comic Sans MS"/>
              </a:rPr>
              <a:t>e</a:t>
            </a:r>
            <a:r>
              <a:rPr sz="1600" spc="-5" dirty="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Comic Sans MS"/>
                <a:cs typeface="Comic Sans MS"/>
              </a:rPr>
              <a:t>can</a:t>
            </a:r>
            <a:r>
              <a:rPr sz="1600" spc="10" dirty="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Comic Sans MS"/>
                <a:cs typeface="Comic Sans MS"/>
              </a:rPr>
              <a:t>of</a:t>
            </a:r>
            <a:r>
              <a:rPr sz="1600" dirty="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Comic Sans MS"/>
                <a:cs typeface="Comic Sans MS"/>
              </a:rPr>
              <a:t>tuna</a:t>
            </a:r>
            <a:r>
              <a:rPr sz="1600" dirty="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Comic Sans MS"/>
                <a:cs typeface="Comic Sans MS"/>
              </a:rPr>
              <a:t>or</a:t>
            </a:r>
            <a:r>
              <a:rPr sz="1600" dirty="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Comic Sans MS"/>
                <a:cs typeface="Comic Sans MS"/>
              </a:rPr>
              <a:t>sal</a:t>
            </a:r>
            <a:r>
              <a:rPr sz="1600" spc="-25" dirty="0">
                <a:solidFill>
                  <a:srgbClr val="575757"/>
                </a:solidFill>
                <a:latin typeface="Comic Sans MS"/>
                <a:cs typeface="Comic Sans MS"/>
              </a:rPr>
              <a:t>m</a:t>
            </a:r>
            <a:r>
              <a:rPr sz="1600" dirty="0">
                <a:solidFill>
                  <a:srgbClr val="575757"/>
                </a:solidFill>
                <a:latin typeface="Comic Sans MS"/>
                <a:cs typeface="Comic Sans MS"/>
              </a:rPr>
              <a:t>o</a:t>
            </a:r>
            <a:r>
              <a:rPr sz="1600" spc="-10" dirty="0">
                <a:solidFill>
                  <a:srgbClr val="575757"/>
                </a:solidFill>
                <a:latin typeface="Comic Sans MS"/>
                <a:cs typeface="Comic Sans MS"/>
              </a:rPr>
              <a:t>n,</a:t>
            </a:r>
            <a:r>
              <a:rPr sz="1600" spc="-5" dirty="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Comic Sans MS"/>
                <a:cs typeface="Comic Sans MS"/>
              </a:rPr>
              <a:t>a</a:t>
            </a:r>
            <a:r>
              <a:rPr sz="1600" spc="-5" dirty="0">
                <a:solidFill>
                  <a:srgbClr val="575757"/>
                </a:solidFill>
                <a:latin typeface="Comic Sans MS"/>
                <a:cs typeface="Comic Sans MS"/>
              </a:rPr>
              <a:t>n</a:t>
            </a:r>
            <a:r>
              <a:rPr sz="1600" spc="-10" dirty="0">
                <a:solidFill>
                  <a:srgbClr val="575757"/>
                </a:solidFill>
                <a:latin typeface="Comic Sans MS"/>
                <a:cs typeface="Comic Sans MS"/>
              </a:rPr>
              <a:t>d</a:t>
            </a:r>
            <a:r>
              <a:rPr sz="1600" spc="20" dirty="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sz="1600" spc="-20" dirty="0">
                <a:solidFill>
                  <a:srgbClr val="00AE50"/>
                </a:solidFill>
                <a:latin typeface="Comic Sans MS"/>
                <a:cs typeface="Comic Sans MS"/>
              </a:rPr>
              <a:t>*</a:t>
            </a:r>
            <a:r>
              <a:rPr sz="1600" spc="-10" dirty="0">
                <a:solidFill>
                  <a:srgbClr val="575757"/>
                </a:solidFill>
                <a:latin typeface="Comic Sans MS"/>
                <a:cs typeface="Comic Sans MS"/>
              </a:rPr>
              <a:t>spread</a:t>
            </a:r>
            <a:r>
              <a:rPr sz="1600" spc="-5" dirty="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sz="1600" dirty="0">
                <a:solidFill>
                  <a:srgbClr val="575757"/>
                </a:solidFill>
                <a:latin typeface="Comic Sans MS"/>
                <a:cs typeface="Comic Sans MS"/>
              </a:rPr>
              <a:t>a</a:t>
            </a:r>
            <a:r>
              <a:rPr sz="1600" spc="-10" dirty="0">
                <a:solidFill>
                  <a:srgbClr val="575757"/>
                </a:solidFill>
                <a:latin typeface="Comic Sans MS"/>
                <a:cs typeface="Comic Sans MS"/>
              </a:rPr>
              <a:t>cross</a:t>
            </a:r>
            <a:r>
              <a:rPr sz="1600" dirty="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sz="1600" spc="-15" dirty="0">
                <a:solidFill>
                  <a:srgbClr val="575757"/>
                </a:solidFill>
                <a:latin typeface="Comic Sans MS"/>
                <a:cs typeface="Comic Sans MS"/>
              </a:rPr>
              <a:t>t</a:t>
            </a:r>
            <a:r>
              <a:rPr sz="1600" spc="-5" dirty="0">
                <a:solidFill>
                  <a:srgbClr val="575757"/>
                </a:solidFill>
                <a:latin typeface="Comic Sans MS"/>
                <a:cs typeface="Comic Sans MS"/>
              </a:rPr>
              <a:t>h</a:t>
            </a:r>
            <a:r>
              <a:rPr sz="1600" spc="-10" dirty="0">
                <a:solidFill>
                  <a:srgbClr val="575757"/>
                </a:solidFill>
                <a:latin typeface="Comic Sans MS"/>
                <a:cs typeface="Comic Sans MS"/>
              </a:rPr>
              <a:t>e</a:t>
            </a:r>
            <a:r>
              <a:rPr sz="1600" spc="-145" dirty="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Comic Sans MS"/>
                <a:cs typeface="Comic Sans MS"/>
              </a:rPr>
              <a:t>spina</a:t>
            </a:r>
            <a:r>
              <a:rPr sz="1600" spc="-5" dirty="0">
                <a:solidFill>
                  <a:srgbClr val="575757"/>
                </a:solidFill>
                <a:latin typeface="Comic Sans MS"/>
                <a:cs typeface="Comic Sans MS"/>
              </a:rPr>
              <a:t>c</a:t>
            </a:r>
            <a:r>
              <a:rPr sz="1600" spc="-10" dirty="0">
                <a:solidFill>
                  <a:srgbClr val="575757"/>
                </a:solidFill>
                <a:latin typeface="Comic Sans MS"/>
                <a:cs typeface="Comic Sans MS"/>
              </a:rPr>
              <a:t>h</a:t>
            </a:r>
            <a:r>
              <a:rPr sz="1600" spc="-5" dirty="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Comic Sans MS"/>
                <a:cs typeface="Comic Sans MS"/>
              </a:rPr>
              <a:t>leaves.</a:t>
            </a:r>
            <a:endParaRPr sz="1600">
              <a:latin typeface="Comic Sans MS"/>
              <a:cs typeface="Comic Sans MS"/>
            </a:endParaRPr>
          </a:p>
          <a:p>
            <a:pPr marL="48895">
              <a:lnSpc>
                <a:spcPct val="100000"/>
              </a:lnSpc>
              <a:spcBef>
                <a:spcPts val="600"/>
              </a:spcBef>
            </a:pPr>
            <a:r>
              <a:rPr sz="1600" spc="-20" dirty="0">
                <a:solidFill>
                  <a:srgbClr val="00AE50"/>
                </a:solidFill>
                <a:latin typeface="Comic Sans MS"/>
                <a:cs typeface="Comic Sans MS"/>
              </a:rPr>
              <a:t>*</a:t>
            </a:r>
            <a:r>
              <a:rPr sz="1600" spc="-5" dirty="0">
                <a:solidFill>
                  <a:srgbClr val="575757"/>
                </a:solidFill>
                <a:latin typeface="Comic Sans MS"/>
                <a:cs typeface="Comic Sans MS"/>
              </a:rPr>
              <a:t>P</a:t>
            </a:r>
            <a:r>
              <a:rPr sz="1600" spc="-10" dirty="0">
                <a:solidFill>
                  <a:srgbClr val="575757"/>
                </a:solidFill>
                <a:latin typeface="Comic Sans MS"/>
                <a:cs typeface="Comic Sans MS"/>
              </a:rPr>
              <a:t>la</a:t>
            </a:r>
            <a:r>
              <a:rPr sz="1600" spc="-15" dirty="0">
                <a:solidFill>
                  <a:srgbClr val="575757"/>
                </a:solidFill>
                <a:latin typeface="Comic Sans MS"/>
                <a:cs typeface="Comic Sans MS"/>
              </a:rPr>
              <a:t>c</a:t>
            </a:r>
            <a:r>
              <a:rPr sz="1600" spc="-10" dirty="0">
                <a:solidFill>
                  <a:srgbClr val="575757"/>
                </a:solidFill>
                <a:latin typeface="Comic Sans MS"/>
                <a:cs typeface="Comic Sans MS"/>
              </a:rPr>
              <a:t>e</a:t>
            </a:r>
            <a:r>
              <a:rPr sz="1600" spc="-5" dirty="0">
                <a:solidFill>
                  <a:srgbClr val="575757"/>
                </a:solidFill>
                <a:latin typeface="Comic Sans MS"/>
                <a:cs typeface="Comic Sans MS"/>
              </a:rPr>
              <a:t> t</a:t>
            </a:r>
            <a:r>
              <a:rPr sz="1600" spc="-10" dirty="0">
                <a:solidFill>
                  <a:srgbClr val="575757"/>
                </a:solidFill>
                <a:latin typeface="Comic Sans MS"/>
                <a:cs typeface="Comic Sans MS"/>
              </a:rPr>
              <a:t>he</a:t>
            </a:r>
            <a:r>
              <a:rPr sz="1600" dirty="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sz="1600" spc="-15" dirty="0">
                <a:solidFill>
                  <a:srgbClr val="575757"/>
                </a:solidFill>
                <a:latin typeface="Comic Sans MS"/>
                <a:cs typeface="Comic Sans MS"/>
              </a:rPr>
              <a:t>v</a:t>
            </a:r>
            <a:r>
              <a:rPr sz="1600" spc="-5" dirty="0">
                <a:solidFill>
                  <a:srgbClr val="575757"/>
                </a:solidFill>
                <a:latin typeface="Comic Sans MS"/>
                <a:cs typeface="Comic Sans MS"/>
              </a:rPr>
              <a:t>e</a:t>
            </a:r>
            <a:r>
              <a:rPr sz="1600" spc="-10" dirty="0">
                <a:solidFill>
                  <a:srgbClr val="575757"/>
                </a:solidFill>
                <a:latin typeface="Comic Sans MS"/>
                <a:cs typeface="Comic Sans MS"/>
              </a:rPr>
              <a:t>g</a:t>
            </a:r>
            <a:r>
              <a:rPr sz="1600" spc="0" dirty="0">
                <a:solidFill>
                  <a:srgbClr val="575757"/>
                </a:solidFill>
                <a:latin typeface="Comic Sans MS"/>
                <a:cs typeface="Comic Sans MS"/>
              </a:rPr>
              <a:t>e</a:t>
            </a:r>
            <a:r>
              <a:rPr sz="1600" spc="-15" dirty="0">
                <a:solidFill>
                  <a:srgbClr val="575757"/>
                </a:solidFill>
                <a:latin typeface="Comic Sans MS"/>
                <a:cs typeface="Comic Sans MS"/>
              </a:rPr>
              <a:t>table</a:t>
            </a:r>
            <a:r>
              <a:rPr sz="1600" spc="-10" dirty="0">
                <a:solidFill>
                  <a:srgbClr val="575757"/>
                </a:solidFill>
                <a:latin typeface="Comic Sans MS"/>
                <a:cs typeface="Comic Sans MS"/>
              </a:rPr>
              <a:t>s</a:t>
            </a:r>
            <a:r>
              <a:rPr sz="1600" spc="5" dirty="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Comic Sans MS"/>
                <a:cs typeface="Comic Sans MS"/>
              </a:rPr>
              <a:t>on</a:t>
            </a:r>
            <a:r>
              <a:rPr sz="1600" dirty="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Comic Sans MS"/>
                <a:cs typeface="Comic Sans MS"/>
              </a:rPr>
              <a:t>top</a:t>
            </a:r>
            <a:r>
              <a:rPr sz="1600" spc="-5" dirty="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Comic Sans MS"/>
                <a:cs typeface="Comic Sans MS"/>
              </a:rPr>
              <a:t>of</a:t>
            </a:r>
            <a:r>
              <a:rPr sz="1600" dirty="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Comic Sans MS"/>
                <a:cs typeface="Comic Sans MS"/>
              </a:rPr>
              <a:t>the</a:t>
            </a:r>
            <a:r>
              <a:rPr sz="1600" spc="-120" dirty="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sz="1600" spc="-15" dirty="0">
                <a:solidFill>
                  <a:srgbClr val="575757"/>
                </a:solidFill>
                <a:latin typeface="Comic Sans MS"/>
                <a:cs typeface="Comic Sans MS"/>
              </a:rPr>
              <a:t>tu</a:t>
            </a:r>
            <a:r>
              <a:rPr sz="1600" spc="-5" dirty="0">
                <a:solidFill>
                  <a:srgbClr val="575757"/>
                </a:solidFill>
                <a:latin typeface="Comic Sans MS"/>
                <a:cs typeface="Comic Sans MS"/>
              </a:rPr>
              <a:t>n</a:t>
            </a:r>
            <a:r>
              <a:rPr sz="1600" spc="-10" dirty="0">
                <a:solidFill>
                  <a:srgbClr val="575757"/>
                </a:solidFill>
                <a:latin typeface="Comic Sans MS"/>
                <a:cs typeface="Comic Sans MS"/>
              </a:rPr>
              <a:t>a.</a:t>
            </a:r>
            <a:endParaRPr sz="1600">
              <a:latin typeface="Comic Sans MS"/>
              <a:cs typeface="Comic Sans MS"/>
            </a:endParaRPr>
          </a:p>
          <a:p>
            <a:pPr marL="48895">
              <a:lnSpc>
                <a:spcPct val="100000"/>
              </a:lnSpc>
              <a:spcBef>
                <a:spcPts val="550"/>
              </a:spcBef>
            </a:pPr>
            <a:r>
              <a:rPr sz="1600" spc="-20" dirty="0">
                <a:solidFill>
                  <a:srgbClr val="00AE50"/>
                </a:solidFill>
                <a:latin typeface="Comic Sans MS"/>
                <a:cs typeface="Comic Sans MS"/>
              </a:rPr>
              <a:t>*</a:t>
            </a:r>
            <a:r>
              <a:rPr sz="1600" spc="-10" dirty="0">
                <a:solidFill>
                  <a:srgbClr val="575757"/>
                </a:solidFill>
                <a:latin typeface="Comic Sans MS"/>
                <a:cs typeface="Comic Sans MS"/>
              </a:rPr>
              <a:t>P</a:t>
            </a:r>
            <a:r>
              <a:rPr sz="1600" spc="-5" dirty="0">
                <a:solidFill>
                  <a:srgbClr val="575757"/>
                </a:solidFill>
                <a:latin typeface="Comic Sans MS"/>
                <a:cs typeface="Comic Sans MS"/>
              </a:rPr>
              <a:t>o</a:t>
            </a:r>
            <a:r>
              <a:rPr sz="1600" spc="-10" dirty="0">
                <a:solidFill>
                  <a:srgbClr val="575757"/>
                </a:solidFill>
                <a:latin typeface="Comic Sans MS"/>
                <a:cs typeface="Comic Sans MS"/>
              </a:rPr>
              <a:t>ur</a:t>
            </a:r>
            <a:r>
              <a:rPr sz="1600" spc="-5" dirty="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sz="1600" spc="-15" dirty="0">
                <a:solidFill>
                  <a:srgbClr val="575757"/>
                </a:solidFill>
                <a:latin typeface="Comic Sans MS"/>
                <a:cs typeface="Comic Sans MS"/>
              </a:rPr>
              <a:t>dr</a:t>
            </a:r>
            <a:r>
              <a:rPr sz="1600" spc="-10" dirty="0">
                <a:solidFill>
                  <a:srgbClr val="575757"/>
                </a:solidFill>
                <a:latin typeface="Comic Sans MS"/>
                <a:cs typeface="Comic Sans MS"/>
              </a:rPr>
              <a:t>ess</a:t>
            </a:r>
            <a:r>
              <a:rPr sz="1600" spc="-15" dirty="0">
                <a:solidFill>
                  <a:srgbClr val="575757"/>
                </a:solidFill>
                <a:latin typeface="Comic Sans MS"/>
                <a:cs typeface="Comic Sans MS"/>
              </a:rPr>
              <a:t>in</a:t>
            </a:r>
            <a:r>
              <a:rPr sz="1600" spc="-10" dirty="0">
                <a:solidFill>
                  <a:srgbClr val="575757"/>
                </a:solidFill>
                <a:latin typeface="Comic Sans MS"/>
                <a:cs typeface="Comic Sans MS"/>
              </a:rPr>
              <a:t>g</a:t>
            </a:r>
            <a:r>
              <a:rPr sz="1600" dirty="0">
                <a:solidFill>
                  <a:srgbClr val="575757"/>
                </a:solidFill>
                <a:latin typeface="Comic Sans MS"/>
                <a:cs typeface="Comic Sans MS"/>
              </a:rPr>
              <a:t> a</a:t>
            </a:r>
            <a:r>
              <a:rPr sz="1600" spc="-10" dirty="0">
                <a:solidFill>
                  <a:srgbClr val="575757"/>
                </a:solidFill>
                <a:latin typeface="Comic Sans MS"/>
                <a:cs typeface="Comic Sans MS"/>
              </a:rPr>
              <a:t>nd</a:t>
            </a:r>
            <a:r>
              <a:rPr sz="1600" spc="-35" dirty="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Comic Sans MS"/>
                <a:cs typeface="Comic Sans MS"/>
              </a:rPr>
              <a:t>enjoy!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77519" y="8332014"/>
            <a:ext cx="5401945" cy="13544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1001394">
              <a:lnSpc>
                <a:spcPct val="130100"/>
              </a:lnSpc>
            </a:pPr>
            <a:r>
              <a:rPr sz="1200" spc="-15" dirty="0">
                <a:solidFill>
                  <a:srgbClr val="575757"/>
                </a:solidFill>
                <a:latin typeface="Comic Sans MS"/>
                <a:cs typeface="Comic Sans MS"/>
              </a:rPr>
              <a:t>Spinac</a:t>
            </a:r>
            <a:r>
              <a:rPr sz="1200" spc="-10" dirty="0">
                <a:solidFill>
                  <a:srgbClr val="575757"/>
                </a:solidFill>
                <a:latin typeface="Comic Sans MS"/>
                <a:cs typeface="Comic Sans MS"/>
              </a:rPr>
              <a:t>h</a:t>
            </a:r>
            <a:r>
              <a:rPr sz="1200" spc="5" dirty="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575757"/>
                </a:solidFill>
                <a:latin typeface="Comic Sans MS"/>
                <a:cs typeface="Comic Sans MS"/>
              </a:rPr>
              <a:t>i</a:t>
            </a:r>
            <a:r>
              <a:rPr sz="1200" dirty="0">
                <a:solidFill>
                  <a:srgbClr val="575757"/>
                </a:solidFill>
                <a:latin typeface="Comic Sans MS"/>
                <a:cs typeface="Comic Sans MS"/>
              </a:rPr>
              <a:t>s </a:t>
            </a:r>
            <a:r>
              <a:rPr sz="1200" spc="-10" dirty="0">
                <a:solidFill>
                  <a:srgbClr val="575757"/>
                </a:solidFill>
                <a:latin typeface="Comic Sans MS"/>
                <a:cs typeface="Comic Sans MS"/>
              </a:rPr>
              <a:t>a</a:t>
            </a:r>
            <a:r>
              <a:rPr sz="1200" dirty="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575757"/>
                </a:solidFill>
                <a:latin typeface="Comic Sans MS"/>
                <a:cs typeface="Comic Sans MS"/>
              </a:rPr>
              <a:t>great</a:t>
            </a:r>
            <a:r>
              <a:rPr sz="1200" dirty="0">
                <a:solidFill>
                  <a:srgbClr val="575757"/>
                </a:solidFill>
                <a:latin typeface="Comic Sans MS"/>
                <a:cs typeface="Comic Sans MS"/>
              </a:rPr>
              <a:t> alternative</a:t>
            </a:r>
            <a:r>
              <a:rPr sz="1200" spc="-5" dirty="0">
                <a:solidFill>
                  <a:srgbClr val="575757"/>
                </a:solidFill>
                <a:latin typeface="Comic Sans MS"/>
                <a:cs typeface="Comic Sans MS"/>
              </a:rPr>
              <a:t> t</a:t>
            </a:r>
            <a:r>
              <a:rPr sz="1200" dirty="0">
                <a:solidFill>
                  <a:srgbClr val="575757"/>
                </a:solidFill>
                <a:latin typeface="Comic Sans MS"/>
                <a:cs typeface="Comic Sans MS"/>
              </a:rPr>
              <a:t>o</a:t>
            </a:r>
            <a:r>
              <a:rPr sz="1200" spc="5" dirty="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575757"/>
                </a:solidFill>
                <a:latin typeface="Comic Sans MS"/>
                <a:cs typeface="Comic Sans MS"/>
              </a:rPr>
              <a:t>Romain</a:t>
            </a:r>
            <a:r>
              <a:rPr sz="1200" dirty="0">
                <a:solidFill>
                  <a:srgbClr val="575757"/>
                </a:solidFill>
                <a:latin typeface="Comic Sans MS"/>
                <a:cs typeface="Comic Sans MS"/>
              </a:rPr>
              <a:t>e</a:t>
            </a:r>
            <a:r>
              <a:rPr sz="1200" spc="10" dirty="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sz="1200" dirty="0">
                <a:solidFill>
                  <a:srgbClr val="575757"/>
                </a:solidFill>
                <a:latin typeface="Comic Sans MS"/>
                <a:cs typeface="Comic Sans MS"/>
              </a:rPr>
              <a:t>or</a:t>
            </a:r>
            <a:r>
              <a:rPr sz="1200" spc="-10" dirty="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575757"/>
                </a:solidFill>
                <a:latin typeface="Comic Sans MS"/>
                <a:cs typeface="Comic Sans MS"/>
              </a:rPr>
              <a:t>Iceber</a:t>
            </a:r>
            <a:r>
              <a:rPr sz="1200" dirty="0">
                <a:solidFill>
                  <a:srgbClr val="575757"/>
                </a:solidFill>
                <a:latin typeface="Comic Sans MS"/>
                <a:cs typeface="Comic Sans MS"/>
              </a:rPr>
              <a:t>g</a:t>
            </a:r>
            <a:r>
              <a:rPr sz="1200" spc="-114" dirty="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575757"/>
                </a:solidFill>
                <a:latin typeface="Comic Sans MS"/>
                <a:cs typeface="Comic Sans MS"/>
              </a:rPr>
              <a:t>lettuce.</a:t>
            </a:r>
            <a:r>
              <a:rPr sz="1200" spc="-5" dirty="0">
                <a:solidFill>
                  <a:srgbClr val="575757"/>
                </a:solidFill>
                <a:latin typeface="Comic Sans MS"/>
                <a:cs typeface="Comic Sans MS"/>
              </a:rPr>
              <a:t> I</a:t>
            </a:r>
            <a:r>
              <a:rPr sz="1200" dirty="0">
                <a:solidFill>
                  <a:srgbClr val="575757"/>
                </a:solidFill>
                <a:latin typeface="Comic Sans MS"/>
                <a:cs typeface="Comic Sans MS"/>
              </a:rPr>
              <a:t>t</a:t>
            </a:r>
            <a:r>
              <a:rPr sz="1200" spc="5" dirty="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575757"/>
                </a:solidFill>
                <a:latin typeface="Comic Sans MS"/>
                <a:cs typeface="Comic Sans MS"/>
              </a:rPr>
              <a:t>i</a:t>
            </a:r>
            <a:r>
              <a:rPr sz="1200" dirty="0">
                <a:solidFill>
                  <a:srgbClr val="575757"/>
                </a:solidFill>
                <a:latin typeface="Comic Sans MS"/>
                <a:cs typeface="Comic Sans MS"/>
              </a:rPr>
              <a:t>s </a:t>
            </a:r>
            <a:r>
              <a:rPr sz="1200" spc="-5" dirty="0">
                <a:solidFill>
                  <a:srgbClr val="575757"/>
                </a:solidFill>
                <a:latin typeface="Comic Sans MS"/>
                <a:cs typeface="Comic Sans MS"/>
              </a:rPr>
              <a:t>ful</a:t>
            </a:r>
            <a:r>
              <a:rPr sz="1200" dirty="0">
                <a:solidFill>
                  <a:srgbClr val="575757"/>
                </a:solidFill>
                <a:latin typeface="Comic Sans MS"/>
                <a:cs typeface="Comic Sans MS"/>
              </a:rPr>
              <a:t>l</a:t>
            </a:r>
            <a:r>
              <a:rPr sz="1200" spc="-5" dirty="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sz="1200" dirty="0">
                <a:solidFill>
                  <a:srgbClr val="575757"/>
                </a:solidFill>
                <a:latin typeface="Comic Sans MS"/>
                <a:cs typeface="Comic Sans MS"/>
              </a:rPr>
              <a:t>of</a:t>
            </a:r>
            <a:r>
              <a:rPr sz="1200" spc="5" dirty="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sz="1200" dirty="0">
                <a:solidFill>
                  <a:srgbClr val="575757"/>
                </a:solidFill>
                <a:latin typeface="Comic Sans MS"/>
                <a:cs typeface="Comic Sans MS"/>
              </a:rPr>
              <a:t>Vitamin A</a:t>
            </a:r>
            <a:r>
              <a:rPr sz="1200" spc="-5" dirty="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sz="1200" dirty="0">
                <a:solidFill>
                  <a:srgbClr val="575757"/>
                </a:solidFill>
                <a:latin typeface="Comic Sans MS"/>
                <a:cs typeface="Comic Sans MS"/>
              </a:rPr>
              <a:t>and</a:t>
            </a:r>
            <a:r>
              <a:rPr sz="1200" spc="10" dirty="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575757"/>
                </a:solidFill>
                <a:latin typeface="Comic Sans MS"/>
                <a:cs typeface="Comic Sans MS"/>
              </a:rPr>
              <a:t>K.</a:t>
            </a:r>
            <a:r>
              <a:rPr sz="1200" spc="-5" dirty="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sz="1200" dirty="0">
                <a:solidFill>
                  <a:srgbClr val="575757"/>
                </a:solidFill>
                <a:latin typeface="Comic Sans MS"/>
                <a:cs typeface="Comic Sans MS"/>
              </a:rPr>
              <a:t>Vitamin A</a:t>
            </a:r>
            <a:r>
              <a:rPr sz="1200" spc="10" dirty="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575757"/>
                </a:solidFill>
                <a:latin typeface="Comic Sans MS"/>
                <a:cs typeface="Comic Sans MS"/>
              </a:rPr>
              <a:t>i</a:t>
            </a:r>
            <a:r>
              <a:rPr sz="1200" dirty="0">
                <a:solidFill>
                  <a:srgbClr val="575757"/>
                </a:solidFill>
                <a:latin typeface="Comic Sans MS"/>
                <a:cs typeface="Comic Sans MS"/>
              </a:rPr>
              <a:t>s </a:t>
            </a:r>
            <a:r>
              <a:rPr sz="1200" spc="-5" dirty="0">
                <a:solidFill>
                  <a:srgbClr val="575757"/>
                </a:solidFill>
                <a:latin typeface="Comic Sans MS"/>
                <a:cs typeface="Comic Sans MS"/>
              </a:rPr>
              <a:t>i</a:t>
            </a:r>
            <a:r>
              <a:rPr sz="1200" dirty="0">
                <a:solidFill>
                  <a:srgbClr val="575757"/>
                </a:solidFill>
                <a:latin typeface="Comic Sans MS"/>
                <a:cs typeface="Comic Sans MS"/>
              </a:rPr>
              <a:t>n </a:t>
            </a:r>
            <a:r>
              <a:rPr sz="1200" spc="-15" dirty="0">
                <a:solidFill>
                  <a:srgbClr val="575757"/>
                </a:solidFill>
                <a:latin typeface="Comic Sans MS"/>
                <a:cs typeface="Comic Sans MS"/>
              </a:rPr>
              <a:t>th</a:t>
            </a:r>
            <a:r>
              <a:rPr sz="1200" spc="-10" dirty="0">
                <a:solidFill>
                  <a:srgbClr val="575757"/>
                </a:solidFill>
                <a:latin typeface="Comic Sans MS"/>
                <a:cs typeface="Comic Sans MS"/>
              </a:rPr>
              <a:t>e</a:t>
            </a:r>
            <a:r>
              <a:rPr sz="1200" spc="5" dirty="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575757"/>
                </a:solidFill>
                <a:latin typeface="Comic Sans MS"/>
                <a:cs typeface="Comic Sans MS"/>
              </a:rPr>
              <a:t>for</a:t>
            </a:r>
            <a:r>
              <a:rPr sz="1200" dirty="0">
                <a:solidFill>
                  <a:srgbClr val="575757"/>
                </a:solidFill>
                <a:latin typeface="Comic Sans MS"/>
                <a:cs typeface="Comic Sans MS"/>
              </a:rPr>
              <a:t>m of</a:t>
            </a:r>
            <a:r>
              <a:rPr sz="1200" spc="-180" dirty="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sz="1200" spc="-15" dirty="0">
                <a:solidFill>
                  <a:srgbClr val="575757"/>
                </a:solidFill>
                <a:latin typeface="Comic Sans MS"/>
                <a:cs typeface="Comic Sans MS"/>
              </a:rPr>
              <a:t>beta-</a:t>
            </a:r>
            <a:r>
              <a:rPr sz="1200" spc="-10" dirty="0">
                <a:solidFill>
                  <a:srgbClr val="575757"/>
                </a:solidFill>
                <a:latin typeface="Comic Sans MS"/>
                <a:cs typeface="Comic Sans MS"/>
              </a:rPr>
              <a:t> carotene, </a:t>
            </a:r>
            <a:r>
              <a:rPr sz="1200" spc="-15" dirty="0">
                <a:solidFill>
                  <a:srgbClr val="575757"/>
                </a:solidFill>
                <a:latin typeface="Comic Sans MS"/>
                <a:cs typeface="Comic Sans MS"/>
              </a:rPr>
              <a:t>whic</a:t>
            </a:r>
            <a:r>
              <a:rPr sz="1200" spc="-10" dirty="0">
                <a:solidFill>
                  <a:srgbClr val="575757"/>
                </a:solidFill>
                <a:latin typeface="Comic Sans MS"/>
                <a:cs typeface="Comic Sans MS"/>
              </a:rPr>
              <a:t>h</a:t>
            </a:r>
            <a:r>
              <a:rPr sz="1200" dirty="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575757"/>
                </a:solidFill>
                <a:latin typeface="Comic Sans MS"/>
                <a:cs typeface="Comic Sans MS"/>
              </a:rPr>
              <a:t>improve</a:t>
            </a:r>
            <a:r>
              <a:rPr sz="1200" dirty="0">
                <a:solidFill>
                  <a:srgbClr val="575757"/>
                </a:solidFill>
                <a:latin typeface="Comic Sans MS"/>
                <a:cs typeface="Comic Sans MS"/>
              </a:rPr>
              <a:t>s</a:t>
            </a:r>
            <a:r>
              <a:rPr sz="1200" spc="20" dirty="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575757"/>
                </a:solidFill>
                <a:latin typeface="Comic Sans MS"/>
                <a:cs typeface="Comic Sans MS"/>
              </a:rPr>
              <a:t>eye</a:t>
            </a:r>
            <a:r>
              <a:rPr sz="1200" dirty="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575757"/>
                </a:solidFill>
                <a:latin typeface="Comic Sans MS"/>
                <a:cs typeface="Comic Sans MS"/>
              </a:rPr>
              <a:t>sight.</a:t>
            </a:r>
            <a:r>
              <a:rPr sz="1200" spc="-5" dirty="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sz="1200" spc="-15" dirty="0">
                <a:solidFill>
                  <a:srgbClr val="575757"/>
                </a:solidFill>
                <a:latin typeface="Comic Sans MS"/>
                <a:cs typeface="Comic Sans MS"/>
              </a:rPr>
              <a:t>Spinac</a:t>
            </a:r>
            <a:r>
              <a:rPr sz="1200" spc="-10" dirty="0">
                <a:solidFill>
                  <a:srgbClr val="575757"/>
                </a:solidFill>
                <a:latin typeface="Comic Sans MS"/>
                <a:cs typeface="Comic Sans MS"/>
              </a:rPr>
              <a:t>h</a:t>
            </a:r>
            <a:r>
              <a:rPr sz="1200" spc="5" dirty="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575757"/>
                </a:solidFill>
                <a:latin typeface="Comic Sans MS"/>
                <a:cs typeface="Comic Sans MS"/>
              </a:rPr>
              <a:t>also</a:t>
            </a:r>
            <a:r>
              <a:rPr sz="1200" dirty="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575757"/>
                </a:solidFill>
                <a:latin typeface="Comic Sans MS"/>
                <a:cs typeface="Comic Sans MS"/>
              </a:rPr>
              <a:t>helps</a:t>
            </a:r>
            <a:r>
              <a:rPr sz="1200" spc="-5" dirty="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575757"/>
                </a:solidFill>
                <a:latin typeface="Comic Sans MS"/>
                <a:cs typeface="Comic Sans MS"/>
              </a:rPr>
              <a:t>your</a:t>
            </a:r>
            <a:r>
              <a:rPr sz="1200" spc="-5" dirty="0">
                <a:solidFill>
                  <a:srgbClr val="575757"/>
                </a:solidFill>
                <a:latin typeface="Comic Sans MS"/>
                <a:cs typeface="Comic Sans MS"/>
              </a:rPr>
              <a:t> digestiv</a:t>
            </a:r>
            <a:r>
              <a:rPr sz="1200" dirty="0">
                <a:solidFill>
                  <a:srgbClr val="575757"/>
                </a:solidFill>
                <a:latin typeface="Comic Sans MS"/>
                <a:cs typeface="Comic Sans MS"/>
              </a:rPr>
              <a:t>e</a:t>
            </a:r>
            <a:r>
              <a:rPr sz="1200" spc="10" dirty="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575757"/>
                </a:solidFill>
                <a:latin typeface="Comic Sans MS"/>
                <a:cs typeface="Comic Sans MS"/>
              </a:rPr>
              <a:t>system</a:t>
            </a:r>
            <a:r>
              <a:rPr sz="1200" spc="-5" dirty="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sz="1200" dirty="0">
                <a:solidFill>
                  <a:srgbClr val="575757"/>
                </a:solidFill>
                <a:latin typeface="Comic Sans MS"/>
                <a:cs typeface="Comic Sans MS"/>
              </a:rPr>
              <a:t>eliminate </a:t>
            </a:r>
            <a:r>
              <a:rPr sz="1200" spc="-5" dirty="0">
                <a:solidFill>
                  <a:srgbClr val="575757"/>
                </a:solidFill>
                <a:latin typeface="Comic Sans MS"/>
                <a:cs typeface="Comic Sans MS"/>
              </a:rPr>
              <a:t>toxin</a:t>
            </a:r>
            <a:r>
              <a:rPr sz="1200" dirty="0">
                <a:solidFill>
                  <a:srgbClr val="575757"/>
                </a:solidFill>
                <a:latin typeface="Comic Sans MS"/>
                <a:cs typeface="Comic Sans MS"/>
              </a:rPr>
              <a:t>s</a:t>
            </a:r>
            <a:r>
              <a:rPr sz="1200" spc="5" dirty="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575757"/>
                </a:solidFill>
                <a:latin typeface="Comic Sans MS"/>
                <a:cs typeface="Comic Sans MS"/>
              </a:rPr>
              <a:t>fro</a:t>
            </a:r>
            <a:r>
              <a:rPr sz="1200" dirty="0">
                <a:solidFill>
                  <a:srgbClr val="575757"/>
                </a:solidFill>
                <a:latin typeface="Comic Sans MS"/>
                <a:cs typeface="Comic Sans MS"/>
              </a:rPr>
              <a:t>m </a:t>
            </a:r>
            <a:r>
              <a:rPr sz="1200" spc="-10" dirty="0">
                <a:solidFill>
                  <a:srgbClr val="575757"/>
                </a:solidFill>
                <a:latin typeface="Comic Sans MS"/>
                <a:cs typeface="Comic Sans MS"/>
              </a:rPr>
              <a:t>your</a:t>
            </a:r>
            <a:r>
              <a:rPr sz="1200" spc="-114" dirty="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575757"/>
                </a:solidFill>
                <a:latin typeface="Comic Sans MS"/>
                <a:cs typeface="Comic Sans MS"/>
              </a:rPr>
              <a:t>body.</a:t>
            </a:r>
            <a:endParaRPr sz="1200">
              <a:latin typeface="Comic Sans MS"/>
              <a:cs typeface="Comic Sans MS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marL="1426210">
              <a:lnSpc>
                <a:spcPct val="100000"/>
              </a:lnSpc>
              <a:spcBef>
                <a:spcPts val="1019"/>
              </a:spcBef>
            </a:pPr>
            <a:r>
              <a:rPr sz="1050" dirty="0">
                <a:solidFill>
                  <a:srgbClr val="7D7D7D"/>
                </a:solidFill>
                <a:latin typeface="Arial"/>
                <a:cs typeface="Arial"/>
              </a:rPr>
              <a:t>Cop</a:t>
            </a:r>
            <a:r>
              <a:rPr sz="1050" spc="-15" dirty="0">
                <a:solidFill>
                  <a:srgbClr val="7D7D7D"/>
                </a:solidFill>
                <a:latin typeface="Arial"/>
                <a:cs typeface="Arial"/>
              </a:rPr>
              <a:t>y</a:t>
            </a:r>
            <a:r>
              <a:rPr sz="1050" spc="-5" dirty="0">
                <a:solidFill>
                  <a:srgbClr val="7D7D7D"/>
                </a:solidFill>
                <a:latin typeface="Arial"/>
                <a:cs typeface="Arial"/>
              </a:rPr>
              <a:t>r</a:t>
            </a:r>
            <a:r>
              <a:rPr sz="1050" dirty="0">
                <a:solidFill>
                  <a:srgbClr val="7D7D7D"/>
                </a:solidFill>
                <a:latin typeface="Arial"/>
                <a:cs typeface="Arial"/>
              </a:rPr>
              <a:t>i</a:t>
            </a:r>
            <a:r>
              <a:rPr sz="1050" spc="-15" dirty="0">
                <a:solidFill>
                  <a:srgbClr val="7D7D7D"/>
                </a:solidFill>
                <a:latin typeface="Arial"/>
                <a:cs typeface="Arial"/>
              </a:rPr>
              <a:t>g</a:t>
            </a:r>
            <a:r>
              <a:rPr sz="1050" dirty="0">
                <a:solidFill>
                  <a:srgbClr val="7D7D7D"/>
                </a:solidFill>
                <a:latin typeface="Arial"/>
                <a:cs typeface="Arial"/>
              </a:rPr>
              <a:t>ht</a:t>
            </a:r>
            <a:r>
              <a:rPr sz="1050" spc="-10" dirty="0">
                <a:solidFill>
                  <a:srgbClr val="7D7D7D"/>
                </a:solidFill>
                <a:latin typeface="Arial"/>
                <a:cs typeface="Arial"/>
              </a:rPr>
              <a:t> </a:t>
            </a:r>
            <a:r>
              <a:rPr sz="1050" dirty="0">
                <a:solidFill>
                  <a:srgbClr val="7D7D7D"/>
                </a:solidFill>
                <a:latin typeface="Arial"/>
                <a:cs typeface="Arial"/>
              </a:rPr>
              <a:t>©2</a:t>
            </a:r>
            <a:r>
              <a:rPr sz="1050" spc="-10" dirty="0">
                <a:solidFill>
                  <a:srgbClr val="7D7D7D"/>
                </a:solidFill>
                <a:latin typeface="Arial"/>
                <a:cs typeface="Arial"/>
              </a:rPr>
              <a:t>0</a:t>
            </a:r>
            <a:r>
              <a:rPr sz="1050" dirty="0">
                <a:solidFill>
                  <a:srgbClr val="7D7D7D"/>
                </a:solidFill>
                <a:latin typeface="Arial"/>
                <a:cs typeface="Arial"/>
              </a:rPr>
              <a:t>15 </a:t>
            </a:r>
            <a:r>
              <a:rPr sz="1050" spc="-10" dirty="0">
                <a:solidFill>
                  <a:srgbClr val="7D7D7D"/>
                </a:solidFill>
                <a:latin typeface="Arial"/>
                <a:cs typeface="Arial"/>
              </a:rPr>
              <a:t>F</a:t>
            </a:r>
            <a:r>
              <a:rPr sz="1050" dirty="0">
                <a:solidFill>
                  <a:srgbClr val="7D7D7D"/>
                </a:solidFill>
                <a:latin typeface="Arial"/>
                <a:cs typeface="Arial"/>
              </a:rPr>
              <a:t>i</a:t>
            </a:r>
            <a:r>
              <a:rPr sz="1050" spc="-10" dirty="0">
                <a:solidFill>
                  <a:srgbClr val="7D7D7D"/>
                </a:solidFill>
                <a:latin typeface="Arial"/>
                <a:cs typeface="Arial"/>
              </a:rPr>
              <a:t>t</a:t>
            </a:r>
            <a:r>
              <a:rPr sz="1050" dirty="0">
                <a:solidFill>
                  <a:srgbClr val="7D7D7D"/>
                </a:solidFill>
                <a:latin typeface="Arial"/>
                <a:cs typeface="Arial"/>
              </a:rPr>
              <a:t>4</a:t>
            </a:r>
            <a:r>
              <a:rPr sz="1050" spc="-10" dirty="0">
                <a:solidFill>
                  <a:srgbClr val="7D7D7D"/>
                </a:solidFill>
                <a:latin typeface="Arial"/>
                <a:cs typeface="Arial"/>
              </a:rPr>
              <a:t>K</a:t>
            </a:r>
            <a:r>
              <a:rPr sz="1050" dirty="0">
                <a:solidFill>
                  <a:srgbClr val="7D7D7D"/>
                </a:solidFill>
                <a:latin typeface="Arial"/>
                <a:cs typeface="Arial"/>
              </a:rPr>
              <a:t>id</a:t>
            </a:r>
            <a:r>
              <a:rPr sz="1050" spc="-15" dirty="0">
                <a:solidFill>
                  <a:srgbClr val="7D7D7D"/>
                </a:solidFill>
                <a:latin typeface="Arial"/>
                <a:cs typeface="Arial"/>
              </a:rPr>
              <a:t>z</a:t>
            </a:r>
            <a:r>
              <a:rPr sz="1050" spc="-10" dirty="0">
                <a:solidFill>
                  <a:srgbClr val="7D7D7D"/>
                </a:solidFill>
                <a:latin typeface="Arial"/>
                <a:cs typeface="Arial"/>
              </a:rPr>
              <a:t>.</a:t>
            </a:r>
            <a:r>
              <a:rPr sz="1050" dirty="0">
                <a:solidFill>
                  <a:srgbClr val="7D7D7D"/>
                </a:solidFill>
                <a:latin typeface="Arial"/>
                <a:cs typeface="Arial"/>
              </a:rPr>
              <a:t>us</a:t>
            </a:r>
            <a:r>
              <a:rPr sz="1050" spc="-5" dirty="0">
                <a:solidFill>
                  <a:srgbClr val="7D7D7D"/>
                </a:solidFill>
                <a:latin typeface="Arial"/>
                <a:cs typeface="Arial"/>
              </a:rPr>
              <a:t> </a:t>
            </a:r>
            <a:r>
              <a:rPr sz="1050" dirty="0">
                <a:solidFill>
                  <a:srgbClr val="7D7D7D"/>
                </a:solidFill>
                <a:latin typeface="Arial"/>
                <a:cs typeface="Arial"/>
              </a:rPr>
              <a:t>|</a:t>
            </a:r>
            <a:r>
              <a:rPr sz="1050" spc="-10" dirty="0">
                <a:solidFill>
                  <a:srgbClr val="7D7D7D"/>
                </a:solidFill>
                <a:latin typeface="Arial"/>
                <a:cs typeface="Arial"/>
              </a:rPr>
              <a:t>A</a:t>
            </a:r>
            <a:r>
              <a:rPr sz="1050" dirty="0">
                <a:solidFill>
                  <a:srgbClr val="7D7D7D"/>
                </a:solidFill>
                <a:latin typeface="Arial"/>
                <a:cs typeface="Arial"/>
              </a:rPr>
              <a:t>ll</a:t>
            </a:r>
            <a:r>
              <a:rPr sz="1050" spc="-15" dirty="0">
                <a:solidFill>
                  <a:srgbClr val="7D7D7D"/>
                </a:solidFill>
                <a:latin typeface="Arial"/>
                <a:cs typeface="Arial"/>
              </a:rPr>
              <a:t> </a:t>
            </a:r>
            <a:r>
              <a:rPr sz="1050" dirty="0">
                <a:solidFill>
                  <a:srgbClr val="7D7D7D"/>
                </a:solidFill>
                <a:latin typeface="Arial"/>
                <a:cs typeface="Arial"/>
              </a:rPr>
              <a:t>R</a:t>
            </a:r>
            <a:r>
              <a:rPr sz="1050" spc="-10" dirty="0">
                <a:solidFill>
                  <a:srgbClr val="7D7D7D"/>
                </a:solidFill>
                <a:latin typeface="Arial"/>
                <a:cs typeface="Arial"/>
              </a:rPr>
              <a:t>i</a:t>
            </a:r>
            <a:r>
              <a:rPr sz="1050" dirty="0">
                <a:solidFill>
                  <a:srgbClr val="7D7D7D"/>
                </a:solidFill>
                <a:latin typeface="Arial"/>
                <a:cs typeface="Arial"/>
              </a:rPr>
              <a:t>gh</a:t>
            </a:r>
            <a:r>
              <a:rPr sz="1050" spc="-5" dirty="0">
                <a:solidFill>
                  <a:srgbClr val="7D7D7D"/>
                </a:solidFill>
                <a:latin typeface="Arial"/>
                <a:cs typeface="Arial"/>
              </a:rPr>
              <a:t>t</a:t>
            </a:r>
            <a:r>
              <a:rPr sz="1050" dirty="0">
                <a:solidFill>
                  <a:srgbClr val="7D7D7D"/>
                </a:solidFill>
                <a:latin typeface="Arial"/>
                <a:cs typeface="Arial"/>
              </a:rPr>
              <a:t>s</a:t>
            </a:r>
            <a:r>
              <a:rPr sz="1050" spc="-5" dirty="0">
                <a:solidFill>
                  <a:srgbClr val="7D7D7D"/>
                </a:solidFill>
                <a:latin typeface="Arial"/>
                <a:cs typeface="Arial"/>
              </a:rPr>
              <a:t> </a:t>
            </a:r>
            <a:r>
              <a:rPr sz="1050" spc="-10" dirty="0">
                <a:solidFill>
                  <a:srgbClr val="7D7D7D"/>
                </a:solidFill>
                <a:latin typeface="Arial"/>
                <a:cs typeface="Arial"/>
              </a:rPr>
              <a:t>R</a:t>
            </a:r>
            <a:r>
              <a:rPr sz="1050" dirty="0">
                <a:solidFill>
                  <a:srgbClr val="7D7D7D"/>
                </a:solidFill>
                <a:latin typeface="Arial"/>
                <a:cs typeface="Arial"/>
              </a:rPr>
              <a:t>eser</a:t>
            </a:r>
            <a:r>
              <a:rPr sz="1050" spc="-15" dirty="0">
                <a:solidFill>
                  <a:srgbClr val="7D7D7D"/>
                </a:solidFill>
                <a:latin typeface="Arial"/>
                <a:cs typeface="Arial"/>
              </a:rPr>
              <a:t>v</a:t>
            </a:r>
            <a:r>
              <a:rPr sz="1050" dirty="0">
                <a:solidFill>
                  <a:srgbClr val="7D7D7D"/>
                </a:solidFill>
                <a:latin typeface="Arial"/>
                <a:cs typeface="Arial"/>
              </a:rPr>
              <a:t>ed</a:t>
            </a:r>
            <a:r>
              <a:rPr sz="1050" spc="-5" dirty="0">
                <a:solidFill>
                  <a:srgbClr val="7D7D7D"/>
                </a:solidFill>
                <a:latin typeface="Arial"/>
                <a:cs typeface="Arial"/>
              </a:rPr>
              <a:t> </a:t>
            </a:r>
            <a:r>
              <a:rPr sz="1050" dirty="0">
                <a:solidFill>
                  <a:srgbClr val="7D7D7D"/>
                </a:solidFill>
                <a:latin typeface="Arial"/>
                <a:cs typeface="Arial"/>
              </a:rPr>
              <a:t>|</a:t>
            </a:r>
            <a:r>
              <a:rPr sz="1050" spc="-70" dirty="0">
                <a:solidFill>
                  <a:srgbClr val="7D7D7D"/>
                </a:solidFill>
                <a:latin typeface="Arial"/>
                <a:cs typeface="Arial"/>
              </a:rPr>
              <a:t> </a:t>
            </a:r>
            <a:r>
              <a:rPr sz="1050" spc="-10" dirty="0">
                <a:solidFill>
                  <a:srgbClr val="7D7D7D"/>
                </a:solidFill>
                <a:latin typeface="Arial"/>
                <a:cs typeface="Arial"/>
                <a:hlinkClick r:id="rId3"/>
              </a:rPr>
              <a:t>www.</a:t>
            </a:r>
            <a:r>
              <a:rPr sz="1050" spc="5" dirty="0">
                <a:solidFill>
                  <a:srgbClr val="7D7D7D"/>
                </a:solidFill>
                <a:latin typeface="Arial"/>
                <a:cs typeface="Arial"/>
                <a:hlinkClick r:id="rId3"/>
              </a:rPr>
              <a:t>f</a:t>
            </a:r>
            <a:r>
              <a:rPr sz="1050" dirty="0">
                <a:solidFill>
                  <a:srgbClr val="7D7D7D"/>
                </a:solidFill>
                <a:latin typeface="Arial"/>
                <a:cs typeface="Arial"/>
                <a:hlinkClick r:id="rId3"/>
              </a:rPr>
              <a:t>i</a:t>
            </a:r>
            <a:r>
              <a:rPr sz="1050" spc="-10" dirty="0">
                <a:solidFill>
                  <a:srgbClr val="7D7D7D"/>
                </a:solidFill>
                <a:latin typeface="Arial"/>
                <a:cs typeface="Arial"/>
                <a:hlinkClick r:id="rId3"/>
              </a:rPr>
              <a:t>t</a:t>
            </a:r>
            <a:r>
              <a:rPr sz="1050" spc="-15" dirty="0">
                <a:solidFill>
                  <a:srgbClr val="7D7D7D"/>
                </a:solidFill>
                <a:latin typeface="Arial"/>
                <a:cs typeface="Arial"/>
                <a:hlinkClick r:id="rId3"/>
              </a:rPr>
              <a:t>4</a:t>
            </a:r>
            <a:r>
              <a:rPr sz="1050" spc="10" dirty="0">
                <a:solidFill>
                  <a:srgbClr val="7D7D7D"/>
                </a:solidFill>
                <a:latin typeface="Arial"/>
                <a:cs typeface="Arial"/>
                <a:hlinkClick r:id="rId3"/>
              </a:rPr>
              <a:t>k</a:t>
            </a:r>
            <a:r>
              <a:rPr sz="1050" spc="-10" dirty="0">
                <a:solidFill>
                  <a:srgbClr val="7D7D7D"/>
                </a:solidFill>
                <a:latin typeface="Arial"/>
                <a:cs typeface="Arial"/>
                <a:hlinkClick r:id="rId3"/>
              </a:rPr>
              <a:t>i</a:t>
            </a:r>
            <a:r>
              <a:rPr sz="1050" dirty="0">
                <a:solidFill>
                  <a:srgbClr val="7D7D7D"/>
                </a:solidFill>
                <a:latin typeface="Arial"/>
                <a:cs typeface="Arial"/>
                <a:hlinkClick r:id="rId3"/>
              </a:rPr>
              <a:t>d</a:t>
            </a:r>
            <a:r>
              <a:rPr sz="1050" spc="-15" dirty="0">
                <a:solidFill>
                  <a:srgbClr val="7D7D7D"/>
                </a:solidFill>
                <a:latin typeface="Arial"/>
                <a:cs typeface="Arial"/>
                <a:hlinkClick r:id="rId3"/>
              </a:rPr>
              <a:t>z</a:t>
            </a:r>
            <a:r>
              <a:rPr sz="1050" spc="-10" dirty="0">
                <a:solidFill>
                  <a:srgbClr val="7D7D7D"/>
                </a:solidFill>
                <a:latin typeface="Arial"/>
                <a:cs typeface="Arial"/>
                <a:hlinkClick r:id="rId3"/>
              </a:rPr>
              <a:t>.</a:t>
            </a:r>
            <a:r>
              <a:rPr sz="1050" dirty="0">
                <a:solidFill>
                  <a:srgbClr val="7D7D7D"/>
                </a:solidFill>
                <a:latin typeface="Arial"/>
                <a:cs typeface="Arial"/>
                <a:hlinkClick r:id="rId3"/>
              </a:rPr>
              <a:t>us</a:t>
            </a:r>
            <a:endParaRPr sz="105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945955" y="8270570"/>
            <a:ext cx="1491869" cy="164731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D7D7D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</TotalTime>
  <Words>174</Words>
  <Application>Microsoft Office PowerPoint</Application>
  <PresentationFormat>Custom</PresentationFormat>
  <Paragraphs>20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Keser</dc:creator>
  <cp:lastModifiedBy>karen</cp:lastModifiedBy>
  <cp:revision>1</cp:revision>
  <dcterms:created xsi:type="dcterms:W3CDTF">2015-11-06T13:09:35Z</dcterms:created>
  <dcterms:modified xsi:type="dcterms:W3CDTF">2015-11-10T00:59:40Z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2015-10-18T00:00:00Z</vt:filetime>
  </property>
  <property fmtid="{D5CDD505-2E9C-101B-9397-08002B2CF9AE}" pid="3" name="LastSaved">
    <vt:filetime>2015-11-06T00:00:00Z</vt:filetime>
  </property>
</Properties>
</file>