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3300"/>
    <a:srgbClr val="66FF33"/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308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1314" y="-72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7C3F135-0B69-4FE5-AD18-BEA75BF57E09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D0704C5-1AA4-4512-8436-EB77678D07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85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E34E6FA-96D2-4FB7-A987-724EE7493D57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5A6106F-CD1B-4799-B6AD-1ECC38302C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130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29B69-D1F5-485C-ADCE-B4095E7D58B9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45334-492A-4DB1-A3A7-29EE4995E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8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E58CF-F1DC-4069-B217-ED2BE0D5A45C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FF1A7-EE6D-4FBC-AF8E-A78C72E95D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50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F4EFA-B0A7-4773-AD38-0D634246B5AA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302F3-1A25-4082-AB0A-C79910A22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02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66D90-3DBE-44C3-8F40-BFB72589A071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71385-0FF8-4DB8-94B6-7F2031C4C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5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A1CE6-B5F3-4E83-8523-AFB2EBDB04FD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13829-DF92-404C-8821-66D773E0C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5F118-FF1D-4B9B-985F-4275B0BED18F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9109B-94FD-4AD2-8F79-A85FF0168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0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262CD-BD21-444A-B444-086F46CEB8B1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A517D-3EDD-48A4-91D7-511F31CA3C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6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364AB-43A7-47C4-B86A-298427D9A502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8B913-EBA7-4D85-A078-3D2B1D997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8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27B7F-BB79-4433-AF49-6FB501B45247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61D15-98DF-4E25-BE2D-B2DDBBA9F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61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23A5E-0E12-4F5C-AB15-827C8B0FD515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708E9-5701-4371-98BC-B1000D2F3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3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91BCC-5550-480E-9C46-114A47922AEC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506D8-6B76-4F83-8EB4-0F164AA9C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4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D14AE8-6E3A-4D04-A7FC-BDB7C43A3D1A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9FA660-5AFA-47B9-B408-A2AD54993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snack_fu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73913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08175"/>
            <a:ext cx="7772400" cy="457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Ants On a Log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</a:t>
            </a:r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3013075"/>
            <a:ext cx="7056437" cy="9207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Celery –4 sticks</a:t>
            </a:r>
          </a:p>
          <a:p>
            <a:pPr>
              <a:lnSpc>
                <a:spcPct val="130000"/>
              </a:lnSpc>
            </a:pPr>
            <a:r>
              <a:rPr lang="en-US" sz="14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Natural-creamy peanut butter – ½ tbsp</a:t>
            </a:r>
          </a:p>
          <a:p>
            <a:pPr>
              <a:lnSpc>
                <a:spcPct val="130000"/>
              </a:lnSpc>
            </a:pPr>
            <a:r>
              <a:rPr lang="en-US" sz="14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Seedless raisins- 2 ½ tsp</a:t>
            </a: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1676400" y="4881563"/>
            <a:ext cx="23590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>
                <a:solidFill>
                  <a:srgbClr val="F7CC00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97013" y="5265738"/>
            <a:ext cx="3141662" cy="1196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>
                <a:solidFill>
                  <a:srgbClr val="FF3300"/>
                </a:solidFill>
                <a:latin typeface="Comic Sans MS" pitchFamily="66" charset="0"/>
                <a:cs typeface="Droid Sans" pitchFamily="34" charset="0"/>
              </a:rPr>
              <a:t>**</a:t>
            </a:r>
            <a:r>
              <a:rPr lang="en-US" sz="14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Cut celery to desired length</a:t>
            </a:r>
          </a:p>
          <a:p>
            <a:pPr>
              <a:lnSpc>
                <a:spcPct val="130000"/>
              </a:lnSpc>
            </a:pPr>
            <a:r>
              <a:rPr lang="en-US" sz="1400">
                <a:solidFill>
                  <a:srgbClr val="66FF33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Spread on peanut butter</a:t>
            </a:r>
          </a:p>
          <a:p>
            <a:pPr>
              <a:lnSpc>
                <a:spcPct val="130000"/>
              </a:lnSpc>
            </a:pPr>
            <a:r>
              <a:rPr lang="en-US" sz="1400">
                <a:solidFill>
                  <a:srgbClr val="66FF33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Top with raisins</a:t>
            </a:r>
          </a:p>
          <a:p>
            <a:pPr>
              <a:lnSpc>
                <a:spcPct val="130000"/>
              </a:lnSpc>
            </a:pPr>
            <a:r>
              <a:rPr lang="en-US" sz="14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Enjoy!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3950" y="8164513"/>
            <a:ext cx="5438775" cy="12827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there are  200 billion pounds of celery grown annually in the </a:t>
            </a:r>
            <a:r>
              <a:rPr lang="en-US" sz="12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U.S</a:t>
            </a: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!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Eating celery with a little peanut butter and raisins is an excellent way to snack AND get a serving of vegetables, fiber as well as protein from the peanut butter </a:t>
            </a:r>
            <a:r>
              <a:rPr lang="en-US" sz="12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Choose natural peanut butter for </a:t>
            </a:r>
            <a:r>
              <a:rPr lang="en-US" sz="120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good nutrition!</a:t>
            </a:r>
            <a:endParaRPr lang="en-US" sz="120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©</a:t>
            </a:r>
            <a:r>
              <a:rPr lang="en-US" sz="1050" dirty="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sp>
        <p:nvSpPr>
          <p:cNvPr id="13325" name="AutoShape 1037" descr="data:image/jpeg;base64,/9j/4AAQSkZJRgABAQAAAQABAAD/2wCEAAkGBhQSERUUEBQVFRUVFhUUGBcWGBQUGBQUFRcXFBUWFRcXHCYfFxkkHBQUHy8gIycpLCwsFx4xNTAqNSYrLCkBCQoKDgwOGg8PGiklHyUsLCwsKS0pLCwsLCwqLCksLCksKSwsLCwpLCwsLCwsLCwsKSwsLCwpLCwsKSwpLCwpLP/AABEIALcBEwMBIgACEQEDEQH/xAAcAAABBAMBAAAAAAAAAAAAAAAFAAQGBwECAwj/xABCEAABAwIEAwUFBQcDAwUBAAABAAIDBBEFEiExBkFRBxMiYXEygZGhsUJSwdHwFCMzYoKS4RVyokNjwiQ0k7LxFv/EABsBAAIDAQEBAAAAAAAAAAAAAAMEAAECBQYH/8QAOREAAgIBAwEGBAUBBgcAAAAAAQIAAxEEITESBRMiQVGRMnGBoWGx0eHwIxRCcrLC0gYVQ1JjosH/2gAMAwEAAhEDEQA/ACQK2BWjV0C6Eqbhb2WjStgVUk2AW4KzFCXbBFqLBCd1RcLMFwINihLtgilHgpO6OUmDhu6IsjAQGsJ4gjYTxGFJhDW7og2IBIvWLoWYLM2zLF1hZVSZmUlhIK5JlZSSUlxLKSzZSaAJmLJLN1o6YBXiFFTGbJIXU8QsY8NJFyiEM+YKdMM2ldBkzqkkkqisSSSSkkwkkkpJEkkkpJMJJJKSTCSSSkkSSSSkqVSFsClDCXbBGKDAS7fX6JxnC8w7OF5g2GAu2CMUGBl26P0WCNbuiTWBqA1hPEC1hMYUeDNbuiLWBq0dN0WmZBLQXVOxl6LTMtQs2Wcysza62BWi4PrmA2vr0CpnC8wiVu/wiO7rBd1TGpxVjGkk29VH4eKGPebuGUeawbcnC7xmvSMfi2ElolHVaT1bWC7iAFFarjWEXa039EGlrnVRH7yzfurLtaB4RmNLpK87nEnUOMB/sC62GLAGxCjlHjkUDcjr367qN1XaDDFOWudma43Hl5KqWDnBfeFehVGy7S2IZ2uGhC3e4WVYjtGpT7D7FcKjtTYw2zZr7WThXHmIsE32EsCWoN0wxXEu7jJJ2CjGCcameUMLfa1HP4pn2jYvkiyg6u0VvaFUkeU7Gj0/e2KsF0WKGaV0rtr2b6BTnhzHcwsfcq0wqcNhAG9vqpZw22wWKeBHdaFYnbbgSyopbhbqPU+IGMgO26o7BOHC4W2X0nm79OR4hOiSSSxEcxJJLCkrMSSRWFJJlJYSUkmVhJJSVEkldJSSBKHAg0aooxjWhR2q7QqRn/VafQ3+iEVPapTD2czvRp/GyGbEHLD3nUr7G1j8IfaTh03RaWKrep7XR/04ne8gfS6E1PanUO9lrW/F35ILaioctH6/+GdU/wAW31Et/TmQk1w9VFOE8dDqUS1Ju83PTS+lh6LWt40Jv3TdB0F1k6qscbxRuzRW5Q742z5SZNb+iUhMz7wVRVXaOHOLHSOA2JG4PogldxIWt8Er8u4OvzKOr5XMoaZQcS0+M+J2wx5I9XHpyQGgxwQtD3nM462UBocSfKQQ8PLjlsdTfrcqUYjRiCnjz+0SlL1JPUDGq8IOmcOMeMhUROjY3LJyN1WUeMSxEtcXAHcaqya2lo2ta6fR7traFM6nh+GRlj4mu9l3MFL1XdB8RyZt1z8O0hNHXuc4CEvL77C5upTglLPJKM+aPKbi+gPr1RHgDBGMne0AF4FgfxR3iTDJGuDM42DrgW9UQ6gkHpmejcBoXqaDvGB2mcDlsUEo4Kdzy2SFpc3e4CdcP4bUgjxgMPN1/kpKzgpjniTvCHeQFigILXHhG80zIvMgmJR08hIEAaBpoANvRD6XgyCR4Iu3y2ViYrww9lnRgPO1tAVzkwMnKHZY3aX5/RW3eqfPMwOgxYFhMbALMALftWH1Vddpsx/aQ07Bt/wU4xzieKktDFM2SckC27W/7iNvihtLxE0yuNTFTukjNr6HQ6ixcNEylNjjfaNabVihuoDO0h3CeGzSnwxvcOoabfHZWPhlG6Owe0tPQolHx9TxkCQxt2HhINr+nJdaytZUESQOa8DTwm/0T1f9PwmCt1T3tkrgTM0Yc2xQmn4gNLJlk/hk6H7vr5Ih39tHAg+eiA4/GHNKZbjIkpwT0txLCo61sjQWkG6cKlMH4ukon2dd0V9Rzb5j8lbGC49HUxh8bgQf1qgghvnFNd2c1fjXcesJpJLCk4pGNjEkkkpKiSSWFJJlYSSUlRJJJKSTy9dK6lPE3ActOS6MF8f/ACaPxUScVw3qZDhhPsNeoSxepDkTpmRDA6MSzNa72dz6BCcyf4NiPdPueYshkbTNtp6D08yfUze/c4ZsscQ22umeI8b9yDHTxtHK5Gq5cMTXc8b3BUYzXlffcOOi1uONp4+xcMQ04/6PNO8vERJOui7y0U5j7l0ThyBItZSjhrF8r8pOW+l+h5IziHEs8do5IBIT7L2fa93Io1d3TnBi9iesE8NcNiKE5W3fuCeqbcTNqA6LvWHKCNeQUnoZq548FN3Y+8+zRb36pweG3T3/AGmqI2NmhuUAb3J+vJU2XGN9/pBhgDmQ3iDD2ukaH82i3+ESwPhmUN8T2iI7Z739wUux/CqQtY97e9fG2zMpOttrgHX3qC12NSZryBzWtPskEach6LDUsCFxNq4IzJ5w7w7FGSY8xLh4nn6DoEL7RcQipog55BeCA1vN3Ox8kMouOJHM8JAAPLYeQQntJrRUULZHAZ45AMw3DXAix6i+VEqKlwhX6zDhgOrM6YNxvLPctY0EWs3MG38m33NuSeVOO1N2vZI9jXFps6zgATltYa5bjfkqno52tc0gusLHw6G/XpdP4cbDZWuAdofEHOLxbmLcwd7LtBlVcYiOSTmXJTcUyQOPeOjLb28NzuLjXa++iJSVcdVG90d+9ymwvbxW0soJguGSVMR7lpcGkuDzcN12DYxoOaH0VVLFM5st2uabW2v5jyXO1dmGVl4847UgIOeYPxp0tOB3lPIHknxHK64O98t+axVY4XwWljylzA3vA3M4tvzOwU7pqhsoaHWJ31RqdkkLM3dtc082i/xCIuqJGfKCNeDKxwXgiSRuZjWuBtYkm9j0Uz4DwKWiklkcCGuAaGnqNbrrFitj4dPIaBHcNxkC2c3uRolzq1dsAAfjChGA5+k7VtW2Vh+8NQoZWYle4KnWIYU24li5jUdVX02BVc8r+7p5NXHUtyt/udYI9FjKSjRqroxnOJHsUIKZYLxFLRy5onaX1adnDz/NFeJMAnpC0VLMucEtNw4G24uOYuNFFJnaqrT5jmd3TMrpjkGX7wlx5FVtAvlkG7Tv7uoUrDrryzTVbmODmEtcNQRoQrR4N7VNo6w25CTkf93T1RKtSG2fY+s4+v7GDAvT7ef09ZaqV1yp6lr2hzSCDzGq6JkjE8lZWyHBmUli6SkHMpLF0lJUSSSSkmZD8L4gZMMj9HDQtO6jnF/Z42W8tNZr9y3k78ijPGPC+YftFNo8a6c/NDOGeM7uEVRo7YHkfyKyxU+Cz3nvKqyU/tGlPHK+n7Sp6umfG4tkaWuG4Oi5saTsCVb3GzGuykRtdfnpoguHcMyP1a0AJM6XxYBj6aoGvrfb6yOcPPmjcCGEjz0096L4hhNPOTLG/u3n2m+al9HwXJ9o2UM424fdSTBzHe0NQqs0rKuROVqb6bW2O8lPBXA8WUvqj3puMoBIaBbnbcqY1eIxUzPC1rbbAAKuuBeJXXdG7bLm9LJvj2OOnmDGa3Ia0eui55tK4CjDGcyuhrWJY7CGcU41e82BNjsAoLNxPLUPljL+6AYctjmJeHX1Ft7XFvepRWYi2lYWQgZreKQi7nHnqdh5KvK/CxK8va7K4m53sSeeiY01qKxzk/iZu5D0+HYek3ilq55O7fO5smoaXvewENG23qpBO6pbT55phKGWDmlwc4m+Rxa46kWUZnopnMa1zg8Nva97jyBK70WEOIu+dzRpcF24HIarod+nMUCMIR4Yr2985gJLM1xfQi42PorIr+EYqumcGGziNRyd6jr5qt46ZgcDFv8AX/KKYg18paYpnxva0Du8zmajmCOZ81zDcOv8I10+GBarg/8AZ5ckwc0EgZuvvXat4SbTm9i5pNw697jcKW4SK2ZvdVlLJNHqM5aGvb53cQHeoUxi4Hj/AGYRse4ubfxO1vc303y2206baonjfIBg/AvlK/diNRHHE+gly5GkPi+9rvbmLJzW4nFXxAyAQ1LeY9l/ofwKktT2byyOjJnjiDLgua0ufIOWnhA95T+m4ew+mk8Y719hfPYtB6hg0v8AFBCMow5A+c33gJ8IJMrLB8Tc2TI++YG1vTorc4eM7oxeN1jzeMot70+pZoyf3IiaP5WtYbeeidzVeurmgeuv4oyKqjqDQTs52xvGtVwrC/VwAPVq0puEqaO5cHSXtbOfZt93LayDv4njc+zbuseZuL7bD8Uc/wBWAjBIG3kojpZk4HtI1doABMfCeONvhDWgeS6iocRe2ihHEXFrY2gskyG+osSCNtANboLRdppe5zAX+G1y6zAL6aixI5crnkCtVmxjgg4+g/ntMnT4GSd4Y7T6N1RSEsYS6Eh/nl2fbrpr7lSEhVss7TImi08jw+xBDGOkaTtpnDbeYt71BMWooHeOmDw0kg3tlB000Js7ckE9LIhQqu5zOz2feE/pkfKR66y1y3qIcpXK6WIncDeYkp4W46noyADmj5sJ0/pPJXNw3xlBWNvG6zubDo4e78V5xBTijrnxuDo3FrhqCDYhHqvavY7iKavQ06oeLZvX9Z6kSVWcJdrI0jrfQSDb+ocvUfJWZS1bZGh0bg5p1BBuF0EdXGVM8ZrezLdMdxt6zuldYSVzlTN0lrdZUkkVwDGmtf3Lz4XexfkfufkgHHXCGV3exDQ66cioJiHEZabtOoNx6jZWtwRxOzEaXK+2doyvHn1VHpfwGej7O1r0t3i8jkeo9ZDqWte+LXVzPaHXzCnvBuIRyxAC2YbhQnF6U0lUQR+TmnmP1uiNJIIXd7G6w9ryI5hVS+5UmdztCkW1h6/PcSyZLNBK89doGOPfXPNyWM8IHIdVZtX2kwOiIzWdb5+qpDFq7PK87gkrVrgLzOHptM5Y5EcYVxZ3L3ZSMsgDXA9L6HyR7AZCaxlxvmIPInKbKCGnCkuEYiWhjxqWEfL/AAuTZWpPUOY70vQuDwYf4lBAcbIXhtQ11r2v+t1KuJnxS0ueMm7mg7aC+4J5HdB+F+zOtmtJIWU8RsR3l3PIOxEbdR/UWqujp2BizWKN2khwqljLfE0LFTPAHZIabv39A27QfMga+5S/C+GYKdmVxdKbalxyj+1vL1JRBmMQRDKwtjHRgAHyshllX4mAgust8CkyH4fwbPIcz6engHm2x+HtfJOKzhajDx3+YvuDnj/d3AHs63Nud9CpI/Gotw+/la3x1UPxviKB73M7zXnkY6TLoTckeFo0O5RAhsXFfPv+0idWc2bCHsYqoWMi7tx8AIALnOcRt4i4knc21RLAcTDmknTn/hVjEIQTmmmvexL4y5oIsbODPE3RzeR3CO0PE9LEDFJK2zwC18ZuPmPIgjqCN0Ra7afG4H44miEI6VJPpJridVmYchubG1tyeVlXLq6z8lZIYZRv3jZC0m1yA9oIuAQbeYUmoMSh7xjmVDvCdnNBB0trYg81XvG1FXQ1b65wZJE53txeJjYwC0MlaRdt2nKXEWNzrqpU1N7dROT6S266hgCHaqomjcO7cXMdcte1pyWHMuubDbU6aonh1bI9oEl2l7btN9HNsDdvXQi3W6gLMYi/Y3mmfJHJqRGS4aPdlcQ5o1AuCLncHW64nj6p8IlPeMsLtfG3MzY3a5w1toRf4BMHR0g9QEyNQ7DpzJvg9FFA1pqJC1x1ygXOp6o9i0f7VBko52RvtYd4NCeXib7P9pUArpKirjZNAHyRNvcBouy1mXIYLgHKT06bXXOmxZ0WUkkX26G3RI2h6XIXiMqBYNzvGnE0EjJJI7yQyNDS+N7mtvpbMx4NpGnUg9CbDQgNMLjYwOaG5rWcXODvE+x1FiNG/DfqjvGdTJVRQysZ3j4btIG7o3EEDqQHD3XKjuFVNQZMzxJr7Qc1gYQDoPHy8l0KrVI6iIu1b8ZnfuvAWx95qLOcc2SP7V+eumgHzRCpfM2mb3ubLOWyBxaWteIwWhwB5nfX15qa8NcDR1A7+cEa3DATbXfN1v02spbjuAMrKc07tLAFhG7C3Yj6ei1ae82X6TemdanBb6/hPPc83I7JqUe4m4Xmo5MkzdPsvHsuHl0PkgTgudgqcGeqGCuV3ExdZutFm6uUDOjXI/w3xnPRu/dOu2+rDq0/kfMKOXWwKgJU5E0SGHSwyPSegOF+0OCrAaT3cv3Hc/8AaealYK8sRykG4U44X7T56ezJiZY9tT42jydz96dr1QOz+84Ws7DS3xUbH0/Q/r7y70lHKXj2kewO70C4vYggj1CSa29R7zzZ7L1IOOk+xnnOaXMdd0V4Q4kfQVLZRfJcB46t5+8IHLEVzEpCSyeRAVO1bBlnpTibCmYhSNlhsXhudhH2gRct9/1sqhqKuRoLLkDaykvYxxnqaSU+cd/m39dfJP8AtE4XDJe+YPDJcm3J+5+O/wAVq9etO8HPnPb9ia1VPcP8J3XPl6iVXVwkJi5yP1UHIoFW09ikamzsZ1+0KSnjXicjInGGV2V9jsUOc0rTZNhRPNXWF16ZZGCYnGwPDmhwI2JNh7tirNwfHI30zZCcrQ21hbdvhsPgqAosS8JB3Ck2A4y98JiaS7K+waP59re+6UvVgcrOclYewBzJvjnFgddsejRueZ96j0skrgXAENAuXO0AA1JPlzW4q6el/iN76Tc3PgaegA9r1K4cU8eMnopY4GCN+l8v2mX8Q6i4Qq0rY4Y5PriPMHrXwDAgCfiwtBs8F17WINgOZ10J3+SJCphbZwqKcsLc4YS65NyWhzWtIJvrYnlsobUEOjEjbH7LhzzDS/pYBKnoGvjztksdi3Kfa3IHusu7UvdjCgTlWP1nxSYYXhVRJAxzYs15nzmQ5HRyh32H2J09sFuuw0TDiOgJjBJjhsbFgEbCLOdbKPatka1w1125AKLw4lNDcRySN3GVr3t+OUhSfg7hyorSQAcv2nEkkj7oudAedre9W1q4wZkITuI3ixnumsFyTlaTy1Ivr5qTYHxa9tspu06Fp1BB3BGxBF9FKXcARPjDXNYSABtY6adNFGa7s5mgJdTAuaDq3ce4jZcZ6FJ6sYM6S3HHSdxBnEeEtjjdJSRtfA++aI3D6Z7j7UTmkEsub21A2IOhAtlPNI1veNDb6HMNMp1IHi+WntG+iMUuNOEhgMZa/Yhw2HXzUsocXoQ0RVErLnS1rgHzNrI41DhekneD7gZyokewTFG0mkbrG9zqLk+n4I/LiFLUNLpGNEh6DSQ87tHO32gutXwHA+z48pY7Vrm2NwonVcMy00+ZpLm8iTqEqVYN1g/vGR0MOnEmkXBbXR56d5YObb7eQuhVdwVIxwlzl4bu3T46JYdiVQB4XNAvpmBN+V9Sjn+uNDLVEzSdL5BlJty0J0RSVxvtAGzoOM5maDFqhje77s6cif8AGqmeAxvcwPkGUnkeQURZxiy/gZe2xKMYXjD53Zc7QegIvZZrvQWAKSfQRexncEAAQ/i2DxVEZjmYHNPI/UdCqT427MpKUmSC8kO/VzB/N1Hn8VecEeUWvdayzM2cR6f4XXaoWL4uZek1lmnOBuPSeWYae51W8lBpcK3OL+zFk7u8oh3byfECMkZ6nWxafQG6CN7NGRD/ANbXwxjmG2v8XkfRIHTuD/8AZ6JdXU4DKfpjf2ErSye0WETS/wAKJ7/9rXH5gKx8PosHgP7szVbx9xhf8PCB81IafHZDYUuHEDkZ5Gs/4albWpf7ze28Hbre78sf4iF/MgyusP7MayT2msiH/ceL/wBrblSWg7HR/wBadx8o47f8nn8FL44cSk3kpqcf9uN0jh73kD5LoOE3P/8AcVlVJ1a1wgb8IwD80YV1j+6T85zrO1yP+oB/hBP5jH3gZnZTSgWJm/8AkYPkGpI3/wDwlFzgv5ufKSfUl+qS3hf+we/7RX/nH/kf2H+6eeGzNctJKS+2qj0VS5uxT+nxbqhNWRPPmtl4j+ke+GRskZs5hDh7uXodvevRmA4kzE6AOO7hY9WvHP8AXmvO0VYHb2Kn/ZPxF3FQYifBLyPJw5/roVqpsHB4Me0dxz3fnyPmP1/PEbY/hZjkcxwsWkiyjtVT3CtvtNwS4bUMH8j/APxP4fBVjURpC+k1ttPp3Z+oXV6cE/I/OReSAtPkuD49UbqYkxdGtJbkTj6jQBXOIx/ZlIeGiKeOSW/ice7b5AC7j6+ID49ULIWRVWGUnQm/pyJH65K3JcYiraetPEZ3lqe8ksTuu89ACPCNxZMZ6Sx0O2x+akFJUgwZ8pcW2BaPvevIKtkGBOezi3MjbeH5b2aLjzJCN4XwNO9t/Hv9m4HTf4/Ap1h3GTo3i9G146F7vwbb5KbU3Hkc8LxLEYXMAsxpD8xN7Bth5agjYphXOPEYkygcCVRjvD0tO+zwR057fipPS0jyxvdSPY3IPYcWXuL6lp6opVYo59wIbtNx+9I2PlY2Qnv+6Fi+OMb2Fzv0F9PghOerE2lqJkThiLqoNINVMWgeyZZCLdPa1TbBaya4Mczm+/Nb53+a3qcZj5Bzz1OgQeTEACS3K2/IXd8lRXrG+80t+DsJKsQ4tqMuWWWOQWsbC7iPulxbe3vQGKBshNgGkAnKSDmA1+Pkhbqy/In10HwW8XevNmD+0X+qnd4h0Nj7KslfDvFUlIf3d3MN7xu0YTawIH2T5i17LXE+OZJSc72D+Vovbyt+a4YT2a11TYiJwaftSHKPdfdH2dltPT619bFHbdjPG74b/Vb7o4/gljTknDHf05PsN/tIlNxI53N7vflCUFVUSH92y1+gv8ypgcYwWk/hQPqHj7Ursgv5Df8A4phV9sMjbikhhpx1Yxpd73O3+CruU/m/7Q3dVV/H9yB9hk/+s3wvgHEZ9XZmN6vOQW99vkpdgVBS4a7vJ61neC4ysPeHXcEAE/JVLinG1VUfxZZHDoXEj4bD4IS6V7tyVpa1U5C+/wCggbNdQqlQdvRRj7nP+US88V7ZaVlxG2SU/wAxEYPuF/8A6qKV/bXUG4gZHEPIXPz0+SrhlOV3jpgimxjy3tEDrqk+BB9d/wA9vtJVHxTW1brPkneD9lri1vwFgpdgvBr3AF0ETfOQ94fgbqB4RWOjIyqyuHuJCQA4rChSd4jf2jc/hzgeg2HsMCSjDcAYy2cl3l7LR/SEeha0CzQAPIWQimrQ4J7HOmQAOJziSdzH6S4slWz5bDqTsOZKmZmdFhaiicdS4g9BsFlXhvSTf0njQhYsuxC1LVqdCaskI2KJYbjjonteN2uDh6g3+CGlq1WSoMg2II5nrTBa6OvoW65myMA89Rce/b3gqp8YwwxSPjI1aSD+fon3YLxHcPpnnVvib/tOvyN/7lKe0PCrSMmaNHjI71GrT+uizqE668+YnrOyNV3V3SPhfcfP+ZEqmoiQipBBUkrINShNZT3C46npbeer1dXe19S8wO8kps4FFaOG5yn3LGJ4U5guRougqnGRPHXlurBjrBIP2jKz7d8vrp4fxRumwtkJzd84X3y6A+t91DqKd0bsw9D+uS6T1sjv8m6BYhY+GINRZnwyUz4rCzS5d6dfcEwn4ry6Rta311PwCj4hc7mT5f8A4jmDcA1dT/CgeR94jK34nRaWofObGhdhlvcwbU4/I/dzj6eEJmZHHy+Z+as+k7HmxAPxCqjhb90EE/Ow+qdHFsEoP4URqZB9p+ov/UAP+JRxX084EOmlrAzuflx7nA+8rKiwCec2jje8+QJ+QUvwzsdqXDNOWQM5mRwbYem/xsu2KdtcxblpY2QN/kaL294t8lDMS4mqag3lke7/AHEn4X2V7fift+80btPV6f5j/pH3MsKPAcGo9aic1Lh9mMXbf12+a4T9q1NT6YfRxM6PeM7v8fEqsjE4+0fibrdtOq6scbfL9YvZ2nXjA3/L2HSPfMkmMdplbUXDpXhp+y05G/Btr++6jck8jt3H6Ls2HyXRtOhlhzObd2lYw6VOB6DYewwIwEHVdG0/kiDKRd2UaybZzWtzzBzKdd2UyJR0ScR0KGbYM2QYylTiOlRSOhTmOg8lgvMGyDoKeyO4W4tK1ioU/p6UhUG3gi8keF1xsLlHqetuopSR2R2j0Bc7Ro+Z6DqU4lu0geH45/fyA6noEUo6e3ifq4/Bo6D80Jwh7T4nEZtgPujoPPzRd03TcpysA+IwyDO5jrMsJvlHNJEzN5njghartLGuKxG5grUhbJEKSQ5wLjBpa6GS9gXZHejtPrYr05itMKimI+8249dwvIwNtl6i7O8Y/aKGJxOuUX+Fj81pN8gx+hyFyOVOfeVjWMsXA8iQfchUrFOOM8DMc7nAeF5uNOZ3CCUXCNVUH93E4N+87wD57rk2aduoqBPo+n1dRqFjMAMeZkSkhyuDm7g3RzGJWzQNLBd3Tc38gFM6fs2ghGavqQBza0ho9C46n5LaTjrC6AZaWIPcOYG583u1KYqqetSLCBn3nD1l1Fz9VKlsefC+5kIwXsxraixEXdtP2pPB8vaPwUupuyOlpxnr6oW6NtGPibkqMY/241ElxDaJv8up/uP4BQStx+aocXSyOcT1JJ+JRAqDgZ+c5d2tCfG4H4KMn3O3tLiqOM8IoNKSnbI8faI/8n3PwCiuOdtFXLcRERN6MFjb1Ovwsq8yX5rtGbKmdsfptOTb2lvmtd/VvEfvsPadq7GJpjd73OJ5kkn4lNWNvuSnkcQPkuwovK6CbAJzbtZbaf6jExsyDoF1bAuzaEj2Tb5hOI7t9tvvGqEz54ipeN2Uq7MpESpomu9kgp9Hh/khF4I2QOyjThlEjMVAnTMPWMwZsgWOhTqPD0ZjoU5jofwHqs5gy8DR0CdMoEZjofL9foJzFRdf1zViV1GBo8P8k4jw9GYqP9fBdmUn66cloKZW8EtofL9afinEVGijaT9e9OoaIWzO0aN/wA6lECS8RjSUPN2jRufoB5pT1Gci2jRsPx9V2qZS/QaNGw/W/qtYaYuIa0Xcdh+uSrc7CZznab0hc5wazc/IKURMETc0hubfr3rWgw9lOwl2rjq534DyUV4t4qbExz5DZo0AG5PIAcyU8M1jHmYwAV+cKTY64uNjYJKi6vi2qke57XlgJ0aACGjYC53SV9xafOG/s7+sA1EKYvYjlTEhdREnWEfjQrC3IWtkOVNVO+zvtDdQnI/xR66bWub6KDELFlRHpGKLjS2cZHBEvSv7bo7eCG5/nI/C6iGMds1VJcMeGDowW+ZVcrCzhjyx/KOHtAKP6Vaj8Tv+cJYhxJNMbve4k8yST8Shr5SdysWSsoEA4ETt1NtvxsTNVi62ssWWoCdGVBCcxVQTKywslQZkqDDMcifU9TZRtkxCdw4h1S705gWrkvpZmu3ROGgB9mx+RUPp60ckWpMXI5pB6WHETethxDb8DaeVj1GhXWKmmj2tI3odHfHmt6DHhoHWI89UepZY37G3zCASw5i5ZhzBlJiUZOWQGN3Rwtc+qNw0oI0sb9FmXC2uFnNDh7iE0bgBYbwSOj8vab8CoGmMgwkyi8k4bSfr4/n9Ewjq6pntxskHVpyn4GydR4/b24Jm/wBOYfJFDL5yxiO2Ui7sp/1+v1omreJIeYkHqwrszH4j7LZT6MKIGT1msiOWUy7Np1wbiL3exA/1eQ0fNd445ne0Ws8mC5/uKMMHgGayJ17trfb57NHtH0XGa7/IDYDkn1NhBHL1J3PqSnseHgefyCKKmbmbCEwIykJ0AuToB1KO0FA2FpJtmI1P4Dy+q6saxmul+Z8vwCjvEHELQ1xLrMaCSTtYa39ETC1D8ZsKE+c4cUcTNYxz3uysaL/l6k9FSWM4y+tmzOuGj2GdB1P8x/Xn04l4gfWy6XELT4W9eWd3n5ch6lOMKwrUGyYopOepuY3VV0+I8zSHCvCLhJSuLDtB+Y/FJP8AQIxITNHdDaiJJJBaXB8jVzLUkkAyTC1KSSqVMWSskkpJFZYskkpJFZYskkpLmLLBakkpJMWWEklUky15Gydw4iRvqkkslQeZRAPMJUuIdCjFFjZb1SSSdijiJugknw3iZw5qRUfEjXe02/pcfRJJI3IE3WIWIAdoYp62J33h6i/0T+FjDs75H8kklmuw+kwhzHbKIdfqnDKIc3fVZSXRTGOIyFE3tE3c/IrH+rRt9kfJZSUNpB2lFyOJzbjYcbBpPr+S51uNhm9/RJJa7xujM0HJGZFMY4u0JOjR0CqniHiiSsdkbdsVxpzeQdC7y6D3+iSV6UdZ6m5h9MoPiPM64Vh2yl9DQho9FhJdlRiOwwyOw3SSSW5c/9k="/>
          <p:cNvSpPr>
            <a:spLocks noChangeAspect="1" noChangeArrowheads="1"/>
          </p:cNvSpPr>
          <p:nvPr/>
        </p:nvSpPr>
        <p:spPr bwMode="auto">
          <a:xfrm>
            <a:off x="3738563" y="48815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AutoShape 1039" descr="data:image/jpeg;base64,/9j/4AAQSkZJRgABAQAAAQABAAD/2wCEAAkGBhQSERUUEBQVFRUVFhUUGBcWGBQUGBQUFRcXFBUWFRcXHCYfFxkkHBQUHy8gIycpLCwsFx4xNTAqNSYrLCkBCQoKDgwOGg8PGiklHyUsLCwsKS0pLCwsLCwqLCksLCksKSwsLCwpLCwsLCwsLCwsKSwsLCwpLCwsKSwpLCwpLP/AABEIALcBEwMBIgACEQEDEQH/xAAcAAABBAMBAAAAAAAAAAAAAAAFAAQGBwECAwj/xABCEAABAwIEAwUFBQcDAwUBAAABAAIDBBEFEiExBkFRBxMiYXEygZGhsUJSwdHwFCMzYoKS4RVyokNjwiQ0k7LxFv/EABsBAAIDAQEBAAAAAAAAAAAAAAMEAAECBQYH/8QAOREAAgIBAwEGBAUBBgcAAAAAAQIAAxEEITESBRMiQVGRMnGBoWGx0eHwIxRCcrLC0gYVQ1JjosH/2gAMAwEAAhEDEQA/ACQK2BWjV0C6Eqbhb2WjStgVUk2AW4KzFCXbBFqLBCd1RcLMFwINihLtgilHgpO6OUmDhu6IsjAQGsJ4gjYTxGFJhDW7og2IBIvWLoWYLM2zLF1hZVSZmUlhIK5JlZSSUlxLKSzZSaAJmLJLN1o6YBXiFFTGbJIXU8QsY8NJFyiEM+YKdMM2ldBkzqkkkqisSSSSkkwkkkpJEkkkpJMJJJKSTCSSSkkSSSSkqVSFsClDCXbBGKDAS7fX6JxnC8w7OF5g2GAu2CMUGBl26P0WCNbuiTWBqA1hPEC1hMYUeDNbuiLWBq0dN0WmZBLQXVOxl6LTMtQs2Wcysza62BWi4PrmA2vr0CpnC8wiVu/wiO7rBd1TGpxVjGkk29VH4eKGPebuGUeawbcnC7xmvSMfi2ElolHVaT1bWC7iAFFarjWEXa039EGlrnVRH7yzfurLtaB4RmNLpK87nEnUOMB/sC62GLAGxCjlHjkUDcjr367qN1XaDDFOWudma43Hl5KqWDnBfeFehVGy7S2IZ2uGhC3e4WVYjtGpT7D7FcKjtTYw2zZr7WThXHmIsE32EsCWoN0wxXEu7jJJ2CjGCcameUMLfa1HP4pn2jYvkiyg6u0VvaFUkeU7Gj0/e2KsF0WKGaV0rtr2b6BTnhzHcwsfcq0wqcNhAG9vqpZw22wWKeBHdaFYnbbgSyopbhbqPU+IGMgO26o7BOHC4W2X0nm79OR4hOiSSSxEcxJJLCkrMSSRWFJJlJYSUkmVhJJSVEkldJSSBKHAg0aooxjWhR2q7QqRn/VafQ3+iEVPapTD2czvRp/GyGbEHLD3nUr7G1j8IfaTh03RaWKrep7XR/04ne8gfS6E1PanUO9lrW/F35ILaioctH6/+GdU/wAW31Et/TmQk1w9VFOE8dDqUS1Ju83PTS+lh6LWt40Jv3TdB0F1k6qscbxRuzRW5Q742z5SZNb+iUhMz7wVRVXaOHOLHSOA2JG4PogldxIWt8Er8u4OvzKOr5XMoaZQcS0+M+J2wx5I9XHpyQGgxwQtD3nM462UBocSfKQQ8PLjlsdTfrcqUYjRiCnjz+0SlL1JPUDGq8IOmcOMeMhUROjY3LJyN1WUeMSxEtcXAHcaqya2lo2ta6fR7traFM6nh+GRlj4mu9l3MFL1XdB8RyZt1z8O0hNHXuc4CEvL77C5upTglLPJKM+aPKbi+gPr1RHgDBGMne0AF4FgfxR3iTDJGuDM42DrgW9UQ6gkHpmejcBoXqaDvGB2mcDlsUEo4Kdzy2SFpc3e4CdcP4bUgjxgMPN1/kpKzgpjniTvCHeQFigILXHhG80zIvMgmJR08hIEAaBpoANvRD6XgyCR4Iu3y2ViYrww9lnRgPO1tAVzkwMnKHZY3aX5/RW3eqfPMwOgxYFhMbALMALftWH1Vddpsx/aQ07Bt/wU4xzieKktDFM2SckC27W/7iNvihtLxE0yuNTFTukjNr6HQ6ixcNEylNjjfaNabVihuoDO0h3CeGzSnwxvcOoabfHZWPhlG6Owe0tPQolHx9TxkCQxt2HhINr+nJdaytZUESQOa8DTwm/0T1f9PwmCt1T3tkrgTM0Yc2xQmn4gNLJlk/hk6H7vr5Ih39tHAg+eiA4/GHNKZbjIkpwT0txLCo61sjQWkG6cKlMH4ukon2dd0V9Rzb5j8lbGC49HUxh8bgQf1qgghvnFNd2c1fjXcesJpJLCk4pGNjEkkkpKiSSWFJJlYSSUlRJJJKSTy9dK6lPE3ActOS6MF8f/ACaPxUScVw3qZDhhPsNeoSxepDkTpmRDA6MSzNa72dz6BCcyf4NiPdPueYshkbTNtp6D08yfUze/c4ZsscQ22umeI8b9yDHTxtHK5Gq5cMTXc8b3BUYzXlffcOOi1uONp4+xcMQ04/6PNO8vERJOui7y0U5j7l0ThyBItZSjhrF8r8pOW+l+h5IziHEs8do5IBIT7L2fa93Io1d3TnBi9iesE8NcNiKE5W3fuCeqbcTNqA6LvWHKCNeQUnoZq548FN3Y+8+zRb36pweG3T3/AGmqI2NmhuUAb3J+vJU2XGN9/pBhgDmQ3iDD2ukaH82i3+ESwPhmUN8T2iI7Z739wUux/CqQtY97e9fG2zMpOttrgHX3qC12NSZryBzWtPskEach6LDUsCFxNq4IzJ5w7w7FGSY8xLh4nn6DoEL7RcQipog55BeCA1vN3Ox8kMouOJHM8JAAPLYeQQntJrRUULZHAZ45AMw3DXAix6i+VEqKlwhX6zDhgOrM6YNxvLPctY0EWs3MG38m33NuSeVOO1N2vZI9jXFps6zgATltYa5bjfkqno52tc0gusLHw6G/XpdP4cbDZWuAdofEHOLxbmLcwd7LtBlVcYiOSTmXJTcUyQOPeOjLb28NzuLjXa++iJSVcdVG90d+9ymwvbxW0soJguGSVMR7lpcGkuDzcN12DYxoOaH0VVLFM5st2uabW2v5jyXO1dmGVl4847UgIOeYPxp0tOB3lPIHknxHK64O98t+axVY4XwWljylzA3vA3M4tvzOwU7pqhsoaHWJ31RqdkkLM3dtc082i/xCIuqJGfKCNeDKxwXgiSRuZjWuBtYkm9j0Uz4DwKWiklkcCGuAaGnqNbrrFitj4dPIaBHcNxkC2c3uRolzq1dsAAfjChGA5+k7VtW2Vh+8NQoZWYle4KnWIYU24li5jUdVX02BVc8r+7p5NXHUtyt/udYI9FjKSjRqroxnOJHsUIKZYLxFLRy5onaX1adnDz/NFeJMAnpC0VLMucEtNw4G24uOYuNFFJnaqrT5jmd3TMrpjkGX7wlx5FVtAvlkG7Tv7uoUrDrryzTVbmODmEtcNQRoQrR4N7VNo6w25CTkf93T1RKtSG2fY+s4+v7GDAvT7ef09ZaqV1yp6lr2hzSCDzGq6JkjE8lZWyHBmUli6SkHMpLF0lJUSSSSkmZD8L4gZMMj9HDQtO6jnF/Z42W8tNZr9y3k78ijPGPC+YftFNo8a6c/NDOGeM7uEVRo7YHkfyKyxU+Cz3nvKqyU/tGlPHK+n7Sp6umfG4tkaWuG4Oi5saTsCVb3GzGuykRtdfnpoguHcMyP1a0AJM6XxYBj6aoGvrfb6yOcPPmjcCGEjz0096L4hhNPOTLG/u3n2m+al9HwXJ9o2UM424fdSTBzHe0NQqs0rKuROVqb6bW2O8lPBXA8WUvqj3puMoBIaBbnbcqY1eIxUzPC1rbbAAKuuBeJXXdG7bLm9LJvj2OOnmDGa3Ia0eui55tK4CjDGcyuhrWJY7CGcU41e82BNjsAoLNxPLUPljL+6AYctjmJeHX1Ft7XFvepRWYi2lYWQgZreKQi7nHnqdh5KvK/CxK8va7K4m53sSeeiY01qKxzk/iZu5D0+HYek3ilq55O7fO5smoaXvewENG23qpBO6pbT55phKGWDmlwc4m+Rxa46kWUZnopnMa1zg8Nva97jyBK70WEOIu+dzRpcF24HIarod+nMUCMIR4Yr2985gJLM1xfQi42PorIr+EYqumcGGziNRyd6jr5qt46ZgcDFv8AX/KKYg18paYpnxva0Du8zmajmCOZ81zDcOv8I10+GBarg/8AZ5ckwc0EgZuvvXat4SbTm9i5pNw697jcKW4SK2ZvdVlLJNHqM5aGvb53cQHeoUxi4Hj/AGYRse4ubfxO1vc303y2206baonjfIBg/AvlK/diNRHHE+gly5GkPi+9rvbmLJzW4nFXxAyAQ1LeY9l/ofwKktT2byyOjJnjiDLgua0ufIOWnhA95T+m4ew+mk8Y719hfPYtB6hg0v8AFBCMow5A+c33gJ8IJMrLB8Tc2TI++YG1vTorc4eM7oxeN1jzeMot70+pZoyf3IiaP5WtYbeeidzVeurmgeuv4oyKqjqDQTs52xvGtVwrC/VwAPVq0puEqaO5cHSXtbOfZt93LayDv4njc+zbuseZuL7bD8Uc/wBWAjBIG3kojpZk4HtI1doABMfCeONvhDWgeS6iocRe2ihHEXFrY2gskyG+osSCNtANboLRdppe5zAX+G1y6zAL6aixI5crnkCtVmxjgg4+g/ntMnT4GSd4Y7T6N1RSEsYS6Eh/nl2fbrpr7lSEhVss7TImi08jw+xBDGOkaTtpnDbeYt71BMWooHeOmDw0kg3tlB000Js7ckE9LIhQqu5zOz2feE/pkfKR66y1y3qIcpXK6WIncDeYkp4W46noyADmj5sJ0/pPJXNw3xlBWNvG6zubDo4e78V5xBTijrnxuDo3FrhqCDYhHqvavY7iKavQ06oeLZvX9Z6kSVWcJdrI0jrfQSDb+ocvUfJWZS1bZGh0bg5p1BBuF0EdXGVM8ZrezLdMdxt6zuldYSVzlTN0lrdZUkkVwDGmtf3Lz4XexfkfufkgHHXCGV3exDQ66cioJiHEZabtOoNx6jZWtwRxOzEaXK+2doyvHn1VHpfwGej7O1r0t3i8jkeo9ZDqWte+LXVzPaHXzCnvBuIRyxAC2YbhQnF6U0lUQR+TmnmP1uiNJIIXd7G6w9ryI5hVS+5UmdztCkW1h6/PcSyZLNBK89doGOPfXPNyWM8IHIdVZtX2kwOiIzWdb5+qpDFq7PK87gkrVrgLzOHptM5Y5EcYVxZ3L3ZSMsgDXA9L6HyR7AZCaxlxvmIPInKbKCGnCkuEYiWhjxqWEfL/AAuTZWpPUOY70vQuDwYf4lBAcbIXhtQ11r2v+t1KuJnxS0ueMm7mg7aC+4J5HdB+F+zOtmtJIWU8RsR3l3PIOxEbdR/UWqujp2BizWKN2khwqljLfE0LFTPAHZIabv39A27QfMga+5S/C+GYKdmVxdKbalxyj+1vL1JRBmMQRDKwtjHRgAHyshllX4mAgust8CkyH4fwbPIcz6engHm2x+HtfJOKzhajDx3+YvuDnj/d3AHs63Nud9CpI/Gotw+/la3x1UPxviKB73M7zXnkY6TLoTckeFo0O5RAhsXFfPv+0idWc2bCHsYqoWMi7tx8AIALnOcRt4i4knc21RLAcTDmknTn/hVjEIQTmmmvexL4y5oIsbODPE3RzeR3CO0PE9LEDFJK2zwC18ZuPmPIgjqCN0Ra7afG4H44miEI6VJPpJridVmYchubG1tyeVlXLq6z8lZIYZRv3jZC0m1yA9oIuAQbeYUmoMSh7xjmVDvCdnNBB0trYg81XvG1FXQ1b65wZJE53txeJjYwC0MlaRdt2nKXEWNzrqpU1N7dROT6S266hgCHaqomjcO7cXMdcte1pyWHMuubDbU6aonh1bI9oEl2l7btN9HNsDdvXQi3W6gLMYi/Y3mmfJHJqRGS4aPdlcQ5o1AuCLncHW64nj6p8IlPeMsLtfG3MzY3a5w1toRf4BMHR0g9QEyNQ7DpzJvg9FFA1pqJC1x1ygXOp6o9i0f7VBko52RvtYd4NCeXib7P9pUArpKirjZNAHyRNvcBouy1mXIYLgHKT06bXXOmxZ0WUkkX26G3RI2h6XIXiMqBYNzvGnE0EjJJI7yQyNDS+N7mtvpbMx4NpGnUg9CbDQgNMLjYwOaG5rWcXODvE+x1FiNG/DfqjvGdTJVRQysZ3j4btIG7o3EEDqQHD3XKjuFVNQZMzxJr7Qc1gYQDoPHy8l0KrVI6iIu1b8ZnfuvAWx95qLOcc2SP7V+eumgHzRCpfM2mb3ubLOWyBxaWteIwWhwB5nfX15qa8NcDR1A7+cEa3DATbXfN1v02spbjuAMrKc07tLAFhG7C3Yj6ei1ae82X6TemdanBb6/hPPc83I7JqUe4m4Xmo5MkzdPsvHsuHl0PkgTgudgqcGeqGCuV3ExdZutFm6uUDOjXI/w3xnPRu/dOu2+rDq0/kfMKOXWwKgJU5E0SGHSwyPSegOF+0OCrAaT3cv3Hc/8AaealYK8sRykG4U44X7T56ezJiZY9tT42jydz96dr1QOz+84Ws7DS3xUbH0/Q/r7y70lHKXj2kewO70C4vYggj1CSa29R7zzZ7L1IOOk+xnnOaXMdd0V4Q4kfQVLZRfJcB46t5+8IHLEVzEpCSyeRAVO1bBlnpTibCmYhSNlhsXhudhH2gRct9/1sqhqKuRoLLkDaykvYxxnqaSU+cd/m39dfJP8AtE4XDJe+YPDJcm3J+5+O/wAVq9etO8HPnPb9ia1VPcP8J3XPl6iVXVwkJi5yP1UHIoFW09ikamzsZ1+0KSnjXicjInGGV2V9jsUOc0rTZNhRPNXWF16ZZGCYnGwPDmhwI2JNh7tirNwfHI30zZCcrQ21hbdvhsPgqAosS8JB3Ck2A4y98JiaS7K+waP59re+6UvVgcrOclYewBzJvjnFgddsejRueZ96j0skrgXAENAuXO0AA1JPlzW4q6el/iN76Tc3PgaegA9r1K4cU8eMnopY4GCN+l8v2mX8Q6i4Qq0rY4Y5PriPMHrXwDAgCfiwtBs8F17WINgOZ10J3+SJCphbZwqKcsLc4YS65NyWhzWtIJvrYnlsobUEOjEjbH7LhzzDS/pYBKnoGvjztksdi3Kfa3IHusu7UvdjCgTlWP1nxSYYXhVRJAxzYs15nzmQ5HRyh32H2J09sFuuw0TDiOgJjBJjhsbFgEbCLOdbKPatka1w1125AKLw4lNDcRySN3GVr3t+OUhSfg7hyorSQAcv2nEkkj7oudAedre9W1q4wZkITuI3ixnumsFyTlaTy1Ivr5qTYHxa9tspu06Fp1BB3BGxBF9FKXcARPjDXNYSABtY6adNFGa7s5mgJdTAuaDq3ce4jZcZ6FJ6sYM6S3HHSdxBnEeEtjjdJSRtfA++aI3D6Z7j7UTmkEsub21A2IOhAtlPNI1veNDb6HMNMp1IHi+WntG+iMUuNOEhgMZa/Yhw2HXzUsocXoQ0RVErLnS1rgHzNrI41DhekneD7gZyokewTFG0mkbrG9zqLk+n4I/LiFLUNLpGNEh6DSQ87tHO32gutXwHA+z48pY7Vrm2NwonVcMy00+ZpLm8iTqEqVYN1g/vGR0MOnEmkXBbXR56d5YObb7eQuhVdwVIxwlzl4bu3T46JYdiVQB4XNAvpmBN+V9Sjn+uNDLVEzSdL5BlJty0J0RSVxvtAGzoOM5maDFqhje77s6cif8AGqmeAxvcwPkGUnkeQURZxiy/gZe2xKMYXjD53Zc7QegIvZZrvQWAKSfQRexncEAAQ/i2DxVEZjmYHNPI/UdCqT427MpKUmSC8kO/VzB/N1Hn8VecEeUWvdayzM2cR6f4XXaoWL4uZek1lmnOBuPSeWYae51W8lBpcK3OL+zFk7u8oh3byfECMkZ6nWxafQG6CN7NGRD/ANbXwxjmG2v8XkfRIHTuD/8AZ6JdXU4DKfpjf2ErSye0WETS/wAKJ7/9rXH5gKx8PosHgP7szVbx9xhf8PCB81IafHZDYUuHEDkZ5Gs/4albWpf7ze28Hbre78sf4iF/MgyusP7MayT2msiH/ceL/wBrblSWg7HR/wBadx8o47f8nn8FL44cSk3kpqcf9uN0jh73kD5LoOE3P/8AcVlVJ1a1wgb8IwD80YV1j+6T85zrO1yP+oB/hBP5jH3gZnZTSgWJm/8AkYPkGpI3/wDwlFzgv5ufKSfUl+qS3hf+we/7RX/nH/kf2H+6eeGzNctJKS+2qj0VS5uxT+nxbqhNWRPPmtl4j+ke+GRskZs5hDh7uXodvevRmA4kzE6AOO7hY9WvHP8AXmvO0VYHb2Kn/ZPxF3FQYifBLyPJw5/roVqpsHB4Me0dxz3fnyPmP1/PEbY/hZjkcxwsWkiyjtVT3CtvtNwS4bUMH8j/APxP4fBVjURpC+k1ttPp3Z+oXV6cE/I/OReSAtPkuD49UbqYkxdGtJbkTj6jQBXOIx/ZlIeGiKeOSW/ice7b5AC7j6+ID49ULIWRVWGUnQm/pyJH65K3JcYiraetPEZ3lqe8ksTuu89ACPCNxZMZ6Sx0O2x+akFJUgwZ8pcW2BaPvevIKtkGBOezi3MjbeH5b2aLjzJCN4XwNO9t/Hv9m4HTf4/Ap1h3GTo3i9G146F7vwbb5KbU3Hkc8LxLEYXMAsxpD8xN7Bth5agjYphXOPEYkygcCVRjvD0tO+zwR057fipPS0jyxvdSPY3IPYcWXuL6lp6opVYo59wIbtNx+9I2PlY2Qnv+6Fi+OMb2Fzv0F9PghOerE2lqJkThiLqoNINVMWgeyZZCLdPa1TbBaya4Mczm+/Nb53+a3qcZj5Bzz1OgQeTEACS3K2/IXd8lRXrG+80t+DsJKsQ4tqMuWWWOQWsbC7iPulxbe3vQGKBshNgGkAnKSDmA1+Pkhbqy/In10HwW8XevNmD+0X+qnd4h0Nj7KslfDvFUlIf3d3MN7xu0YTawIH2T5i17LXE+OZJSc72D+Vovbyt+a4YT2a11TYiJwaftSHKPdfdH2dltPT619bFHbdjPG74b/Vb7o4/gljTknDHf05PsN/tIlNxI53N7vflCUFVUSH92y1+gv8ypgcYwWk/hQPqHj7Ursgv5Df8A4phV9sMjbikhhpx1Yxpd73O3+CruU/m/7Q3dVV/H9yB9hk/+s3wvgHEZ9XZmN6vOQW99vkpdgVBS4a7vJ61neC4ysPeHXcEAE/JVLinG1VUfxZZHDoXEj4bD4IS6V7tyVpa1U5C+/wCggbNdQqlQdvRRj7nP+US88V7ZaVlxG2SU/wAxEYPuF/8A6qKV/bXUG4gZHEPIXPz0+SrhlOV3jpgimxjy3tEDrqk+BB9d/wA9vtJVHxTW1brPkneD9lri1vwFgpdgvBr3AF0ETfOQ94fgbqB4RWOjIyqyuHuJCQA4rChSd4jf2jc/hzgeg2HsMCSjDcAYy2cl3l7LR/SEeha0CzQAPIWQimrQ4J7HOmQAOJziSdzH6S4slWz5bDqTsOZKmZmdFhaiicdS4g9BsFlXhvSTf0njQhYsuxC1LVqdCaskI2KJYbjjonteN2uDh6g3+CGlq1WSoMg2II5nrTBa6OvoW65myMA89Rce/b3gqp8YwwxSPjI1aSD+fon3YLxHcPpnnVvib/tOvyN/7lKe0PCrSMmaNHjI71GrT+uizqE668+YnrOyNV3V3SPhfcfP+ZEqmoiQipBBUkrINShNZT3C46npbeer1dXe19S8wO8kps4FFaOG5yn3LGJ4U5guRougqnGRPHXlurBjrBIP2jKz7d8vrp4fxRumwtkJzd84X3y6A+t91DqKd0bsw9D+uS6T1sjv8m6BYhY+GINRZnwyUz4rCzS5d6dfcEwn4ry6Rta311PwCj4hc7mT5f8A4jmDcA1dT/CgeR94jK34nRaWofObGhdhlvcwbU4/I/dzj6eEJmZHHy+Z+as+k7HmxAPxCqjhb90EE/Ow+qdHFsEoP4URqZB9p+ov/UAP+JRxX084EOmlrAzuflx7nA+8rKiwCec2jje8+QJ+QUvwzsdqXDNOWQM5mRwbYem/xsu2KdtcxblpY2QN/kaL294t8lDMS4mqag3lke7/AHEn4X2V7fift+80btPV6f5j/pH3MsKPAcGo9aic1Lh9mMXbf12+a4T9q1NT6YfRxM6PeM7v8fEqsjE4+0fibrdtOq6scbfL9YvZ2nXjA3/L2HSPfMkmMdplbUXDpXhp+y05G/Btr++6jck8jt3H6Ls2HyXRtOhlhzObd2lYw6VOB6DYewwIwEHVdG0/kiDKRd2UaybZzWtzzBzKdd2UyJR0ScR0KGbYM2QYylTiOlRSOhTmOg8lgvMGyDoKeyO4W4tK1ioU/p6UhUG3gi8keF1xsLlHqetuopSR2R2j0Bc7Ro+Z6DqU4lu0geH45/fyA6noEUo6e3ifq4/Bo6D80Jwh7T4nEZtgPujoPPzRd03TcpysA+IwyDO5jrMsJvlHNJEzN5njghartLGuKxG5grUhbJEKSQ5wLjBpa6GS9gXZHejtPrYr05itMKimI+8249dwvIwNtl6i7O8Y/aKGJxOuUX+Fj81pN8gx+hyFyOVOfeVjWMsXA8iQfchUrFOOM8DMc7nAeF5uNOZ3CCUXCNVUH93E4N+87wD57rk2aduoqBPo+n1dRqFjMAMeZkSkhyuDm7g3RzGJWzQNLBd3Tc38gFM6fs2ghGavqQBza0ho9C46n5LaTjrC6AZaWIPcOYG583u1KYqqetSLCBn3nD1l1Fz9VKlsefC+5kIwXsxraixEXdtP2pPB8vaPwUupuyOlpxnr6oW6NtGPibkqMY/241ElxDaJv8up/uP4BQStx+aocXSyOcT1JJ+JRAqDgZ+c5d2tCfG4H4KMn3O3tLiqOM8IoNKSnbI8faI/8n3PwCiuOdtFXLcRERN6MFjb1Ovwsq8yX5rtGbKmdsfptOTb2lvmtd/VvEfvsPadq7GJpjd73OJ5kkn4lNWNvuSnkcQPkuwovK6CbAJzbtZbaf6jExsyDoF1bAuzaEj2Tb5hOI7t9tvvGqEz54ipeN2Uq7MpESpomu9kgp9Hh/khF4I2QOyjThlEjMVAnTMPWMwZsgWOhTqPD0ZjoU5jofwHqs5gy8DR0CdMoEZjofL9foJzFRdf1zViV1GBo8P8k4jw9GYqP9fBdmUn66cloKZW8EtofL9afinEVGijaT9e9OoaIWzO0aN/wA6lECS8RjSUPN2jRufoB5pT1Gci2jRsPx9V2qZS/QaNGw/W/qtYaYuIa0Xcdh+uSrc7CZznab0hc5wazc/IKURMETc0hubfr3rWgw9lOwl2rjq534DyUV4t4qbExz5DZo0AG5PIAcyU8M1jHmYwAV+cKTY64uNjYJKi6vi2qke57XlgJ0aACGjYC53SV9xafOG/s7+sA1EKYvYjlTEhdREnWEfjQrC3IWtkOVNVO+zvtDdQnI/xR66bWub6KDELFlRHpGKLjS2cZHBEvSv7bo7eCG5/nI/C6iGMds1VJcMeGDowW+ZVcrCzhjyx/KOHtAKP6Vaj8Tv+cJYhxJNMbve4k8yST8Shr5SdysWSsoEA4ETt1NtvxsTNVi62ssWWoCdGVBCcxVQTKywslQZkqDDMcifU9TZRtkxCdw4h1S705gWrkvpZmu3ROGgB9mx+RUPp60ckWpMXI5pB6WHETethxDb8DaeVj1GhXWKmmj2tI3odHfHmt6DHhoHWI89UepZY37G3zCASw5i5ZhzBlJiUZOWQGN3Rwtc+qNw0oI0sb9FmXC2uFnNDh7iE0bgBYbwSOj8vab8CoGmMgwkyi8k4bSfr4/n9Ewjq6pntxskHVpyn4GydR4/b24Jm/wBOYfJFDL5yxiO2Ui7sp/1+v1omreJIeYkHqwrszH4j7LZT6MKIGT1msiOWUy7Np1wbiL3exA/1eQ0fNd445ne0Ws8mC5/uKMMHgGayJ17trfb57NHtH0XGa7/IDYDkn1NhBHL1J3PqSnseHgefyCKKmbmbCEwIykJ0AuToB1KO0FA2FpJtmI1P4Dy+q6saxmul+Z8vwCjvEHELQ1xLrMaCSTtYa39ETC1D8ZsKE+c4cUcTNYxz3uysaL/l6k9FSWM4y+tmzOuGj2GdB1P8x/Xn04l4gfWy6XELT4W9eWd3n5ch6lOMKwrUGyYopOepuY3VV0+I8zSHCvCLhJSuLDtB+Y/FJP8AQIxITNHdDaiJJJBaXB8jVzLUkkAyTC1KSSqVMWSskkpJFZYskkpJFZYskkpLmLLBakkpJMWWEklUky15Gydw4iRvqkkslQeZRAPMJUuIdCjFFjZb1SSSdijiJugknw3iZw5qRUfEjXe02/pcfRJJI3IE3WIWIAdoYp62J33h6i/0T+FjDs75H8kklmuw+kwhzHbKIdfqnDKIc3fVZSXRTGOIyFE3tE3c/IrH+rRt9kfJZSUNpB2lFyOJzbjYcbBpPr+S51uNhm9/RJJa7xujM0HJGZFMY4u0JOjR0CqniHiiSsdkbdsVxpzeQdC7y6D3+iSV6UdZ6m5h9MoPiPM64Vh2yl9DQho9FhJdlRiOwwyOw3SSSW5c/9k="/>
          <p:cNvSpPr>
            <a:spLocks noChangeAspect="1" noChangeArrowheads="1"/>
          </p:cNvSpPr>
          <p:nvPr/>
        </p:nvSpPr>
        <p:spPr bwMode="auto">
          <a:xfrm>
            <a:off x="3738563" y="48815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AutoShape 1041" descr="data:image/jpeg;base64,/9j/4AAQSkZJRgABAQAAAQABAAD/2wCEAAkGBhQSERUUEBQVFRUVFhUUGBcWGBQUGBQUFRcXFBUWFRcXHCYfFxkkHBQUHy8gIycpLCwsFx4xNTAqNSYrLCkBCQoKDgwOGg8PGiklHyUsLCwsKS0pLCwsLCwqLCksLCksKSwsLCwpLCwsLCwsLCwsKSwsLCwpLCwsKSwpLCwpLP/AABEIALcBEwMBIgACEQEDEQH/xAAcAAABBAMBAAAAAAAAAAAAAAAFAAQGBwECAwj/xABCEAABAwIEAwUFBQcDAwUBAAABAAIDBBEFEiExBkFRBxMiYXEygZGhsUJSwdHwFCMzYoKS4RVyokNjwiQ0k7LxFv/EABsBAAIDAQEBAAAAAAAAAAAAAAMEAAECBQYH/8QAOREAAgIBAwEGBAUBBgcAAAAAAQIAAxEEITESBRMiQVGRMnGBoWGx0eHwIxRCcrLC0gYVQ1JjosH/2gAMAwEAAhEDEQA/ACQK2BWjV0C6Eqbhb2WjStgVUk2AW4KzFCXbBFqLBCd1RcLMFwINihLtgilHgpO6OUmDhu6IsjAQGsJ4gjYTxGFJhDW7og2IBIvWLoWYLM2zLF1hZVSZmUlhIK5JlZSSUlxLKSzZSaAJmLJLN1o6YBXiFFTGbJIXU8QsY8NJFyiEM+YKdMM2ldBkzqkkkqisSSSSkkwkkkpJEkkkpJMJJJKSTCSSSkkSSSSkqVSFsClDCXbBGKDAS7fX6JxnC8w7OF5g2GAu2CMUGBl26P0WCNbuiTWBqA1hPEC1hMYUeDNbuiLWBq0dN0WmZBLQXVOxl6LTMtQs2Wcysza62BWi4PrmA2vr0CpnC8wiVu/wiO7rBd1TGpxVjGkk29VH4eKGPebuGUeawbcnC7xmvSMfi2ElolHVaT1bWC7iAFFarjWEXa039EGlrnVRH7yzfurLtaB4RmNLpK87nEnUOMB/sC62GLAGxCjlHjkUDcjr367qN1XaDDFOWudma43Hl5KqWDnBfeFehVGy7S2IZ2uGhC3e4WVYjtGpT7D7FcKjtTYw2zZr7WThXHmIsE32EsCWoN0wxXEu7jJJ2CjGCcameUMLfa1HP4pn2jYvkiyg6u0VvaFUkeU7Gj0/e2KsF0WKGaV0rtr2b6BTnhzHcwsfcq0wqcNhAG9vqpZw22wWKeBHdaFYnbbgSyopbhbqPU+IGMgO26o7BOHC4W2X0nm79OR4hOiSSSxEcxJJLCkrMSSRWFJJlJYSUkmVhJJSVEkldJSSBKHAg0aooxjWhR2q7QqRn/VafQ3+iEVPapTD2czvRp/GyGbEHLD3nUr7G1j8IfaTh03RaWKrep7XR/04ne8gfS6E1PanUO9lrW/F35ILaioctH6/+GdU/wAW31Et/TmQk1w9VFOE8dDqUS1Ju83PTS+lh6LWt40Jv3TdB0F1k6qscbxRuzRW5Q742z5SZNb+iUhMz7wVRVXaOHOLHSOA2JG4PogldxIWt8Er8u4OvzKOr5XMoaZQcS0+M+J2wx5I9XHpyQGgxwQtD3nM462UBocSfKQQ8PLjlsdTfrcqUYjRiCnjz+0SlL1JPUDGq8IOmcOMeMhUROjY3LJyN1WUeMSxEtcXAHcaqya2lo2ta6fR7traFM6nh+GRlj4mu9l3MFL1XdB8RyZt1z8O0hNHXuc4CEvL77C5upTglLPJKM+aPKbi+gPr1RHgDBGMne0AF4FgfxR3iTDJGuDM42DrgW9UQ6gkHpmejcBoXqaDvGB2mcDlsUEo4Kdzy2SFpc3e4CdcP4bUgjxgMPN1/kpKzgpjniTvCHeQFigILXHhG80zIvMgmJR08hIEAaBpoANvRD6XgyCR4Iu3y2ViYrww9lnRgPO1tAVzkwMnKHZY3aX5/RW3eqfPMwOgxYFhMbALMALftWH1Vddpsx/aQ07Bt/wU4xzieKktDFM2SckC27W/7iNvihtLxE0yuNTFTukjNr6HQ6ixcNEylNjjfaNabVihuoDO0h3CeGzSnwxvcOoabfHZWPhlG6Owe0tPQolHx9TxkCQxt2HhINr+nJdaytZUESQOa8DTwm/0T1f9PwmCt1T3tkrgTM0Yc2xQmn4gNLJlk/hk6H7vr5Ih39tHAg+eiA4/GHNKZbjIkpwT0txLCo61sjQWkG6cKlMH4ukon2dd0V9Rzb5j8lbGC49HUxh8bgQf1qgghvnFNd2c1fjXcesJpJLCk4pGNjEkkkpKiSSWFJJlYSSUlRJJJKSTy9dK6lPE3ActOS6MF8f/ACaPxUScVw3qZDhhPsNeoSxepDkTpmRDA6MSzNa72dz6BCcyf4NiPdPueYshkbTNtp6D08yfUze/c4ZsscQ22umeI8b9yDHTxtHK5Gq5cMTXc8b3BUYzXlffcOOi1uONp4+xcMQ04/6PNO8vERJOui7y0U5j7l0ThyBItZSjhrF8r8pOW+l+h5IziHEs8do5IBIT7L2fa93Io1d3TnBi9iesE8NcNiKE5W3fuCeqbcTNqA6LvWHKCNeQUnoZq548FN3Y+8+zRb36pweG3T3/AGmqI2NmhuUAb3J+vJU2XGN9/pBhgDmQ3iDD2ukaH82i3+ESwPhmUN8T2iI7Z739wUux/CqQtY97e9fG2zMpOttrgHX3qC12NSZryBzWtPskEach6LDUsCFxNq4IzJ5w7w7FGSY8xLh4nn6DoEL7RcQipog55BeCA1vN3Ox8kMouOJHM8JAAPLYeQQntJrRUULZHAZ45AMw3DXAix6i+VEqKlwhX6zDhgOrM6YNxvLPctY0EWs3MG38m33NuSeVOO1N2vZI9jXFps6zgATltYa5bjfkqno52tc0gusLHw6G/XpdP4cbDZWuAdofEHOLxbmLcwd7LtBlVcYiOSTmXJTcUyQOPeOjLb28NzuLjXa++iJSVcdVG90d+9ymwvbxW0soJguGSVMR7lpcGkuDzcN12DYxoOaH0VVLFM5st2uabW2v5jyXO1dmGVl4847UgIOeYPxp0tOB3lPIHknxHK64O98t+axVY4XwWljylzA3vA3M4tvzOwU7pqhsoaHWJ31RqdkkLM3dtc082i/xCIuqJGfKCNeDKxwXgiSRuZjWuBtYkm9j0Uz4DwKWiklkcCGuAaGnqNbrrFitj4dPIaBHcNxkC2c3uRolzq1dsAAfjChGA5+k7VtW2Vh+8NQoZWYle4KnWIYU24li5jUdVX02BVc8r+7p5NXHUtyt/udYI9FjKSjRqroxnOJHsUIKZYLxFLRy5onaX1adnDz/NFeJMAnpC0VLMucEtNw4G24uOYuNFFJnaqrT5jmd3TMrpjkGX7wlx5FVtAvlkG7Tv7uoUrDrryzTVbmODmEtcNQRoQrR4N7VNo6w25CTkf93T1RKtSG2fY+s4+v7GDAvT7ef09ZaqV1yp6lr2hzSCDzGq6JkjE8lZWyHBmUli6SkHMpLF0lJUSSSSkmZD8L4gZMMj9HDQtO6jnF/Z42W8tNZr9y3k78ijPGPC+YftFNo8a6c/NDOGeM7uEVRo7YHkfyKyxU+Cz3nvKqyU/tGlPHK+n7Sp6umfG4tkaWuG4Oi5saTsCVb3GzGuykRtdfnpoguHcMyP1a0AJM6XxYBj6aoGvrfb6yOcPPmjcCGEjz0096L4hhNPOTLG/u3n2m+al9HwXJ9o2UM424fdSTBzHe0NQqs0rKuROVqb6bW2O8lPBXA8WUvqj3puMoBIaBbnbcqY1eIxUzPC1rbbAAKuuBeJXXdG7bLm9LJvj2OOnmDGa3Ia0eui55tK4CjDGcyuhrWJY7CGcU41e82BNjsAoLNxPLUPljL+6AYctjmJeHX1Ft7XFvepRWYi2lYWQgZreKQi7nHnqdh5KvK/CxK8va7K4m53sSeeiY01qKxzk/iZu5D0+HYek3ilq55O7fO5smoaXvewENG23qpBO6pbT55phKGWDmlwc4m+Rxa46kWUZnopnMa1zg8Nva97jyBK70WEOIu+dzRpcF24HIarod+nMUCMIR4Yr2985gJLM1xfQi42PorIr+EYqumcGGziNRyd6jr5qt46ZgcDFv8AX/KKYg18paYpnxva0Du8zmajmCOZ81zDcOv8I10+GBarg/8AZ5ckwc0EgZuvvXat4SbTm9i5pNw697jcKW4SK2ZvdVlLJNHqM5aGvb53cQHeoUxi4Hj/AGYRse4ubfxO1vc303y2206baonjfIBg/AvlK/diNRHHE+gly5GkPi+9rvbmLJzW4nFXxAyAQ1LeY9l/ofwKktT2byyOjJnjiDLgua0ufIOWnhA95T+m4ew+mk8Y719hfPYtB6hg0v8AFBCMow5A+c33gJ8IJMrLB8Tc2TI++YG1vTorc4eM7oxeN1jzeMot70+pZoyf3IiaP5WtYbeeidzVeurmgeuv4oyKqjqDQTs52xvGtVwrC/VwAPVq0puEqaO5cHSXtbOfZt93LayDv4njc+zbuseZuL7bD8Uc/wBWAjBIG3kojpZk4HtI1doABMfCeONvhDWgeS6iocRe2ihHEXFrY2gskyG+osSCNtANboLRdppe5zAX+G1y6zAL6aixI5crnkCtVmxjgg4+g/ntMnT4GSd4Y7T6N1RSEsYS6Eh/nl2fbrpr7lSEhVss7TImi08jw+xBDGOkaTtpnDbeYt71BMWooHeOmDw0kg3tlB000Js7ckE9LIhQqu5zOz2feE/pkfKR66y1y3qIcpXK6WIncDeYkp4W46noyADmj5sJ0/pPJXNw3xlBWNvG6zubDo4e78V5xBTijrnxuDo3FrhqCDYhHqvavY7iKavQ06oeLZvX9Z6kSVWcJdrI0jrfQSDb+ocvUfJWZS1bZGh0bg5p1BBuF0EdXGVM8ZrezLdMdxt6zuldYSVzlTN0lrdZUkkVwDGmtf3Lz4XexfkfufkgHHXCGV3exDQ66cioJiHEZabtOoNx6jZWtwRxOzEaXK+2doyvHn1VHpfwGej7O1r0t3i8jkeo9ZDqWte+LXVzPaHXzCnvBuIRyxAC2YbhQnF6U0lUQR+TmnmP1uiNJIIXd7G6w9ryI5hVS+5UmdztCkW1h6/PcSyZLNBK89doGOPfXPNyWM8IHIdVZtX2kwOiIzWdb5+qpDFq7PK87gkrVrgLzOHptM5Y5EcYVxZ3L3ZSMsgDXA9L6HyR7AZCaxlxvmIPInKbKCGnCkuEYiWhjxqWEfL/AAuTZWpPUOY70vQuDwYf4lBAcbIXhtQ11r2v+t1KuJnxS0ueMm7mg7aC+4J5HdB+F+zOtmtJIWU8RsR3l3PIOxEbdR/UWqujp2BizWKN2khwqljLfE0LFTPAHZIabv39A27QfMga+5S/C+GYKdmVxdKbalxyj+1vL1JRBmMQRDKwtjHRgAHyshllX4mAgust8CkyH4fwbPIcz6engHm2x+HtfJOKzhajDx3+YvuDnj/d3AHs63Nud9CpI/Gotw+/la3x1UPxviKB73M7zXnkY6TLoTckeFo0O5RAhsXFfPv+0idWc2bCHsYqoWMi7tx8AIALnOcRt4i4knc21RLAcTDmknTn/hVjEIQTmmmvexL4y5oIsbODPE3RzeR3CO0PE9LEDFJK2zwC18ZuPmPIgjqCN0Ra7afG4H44miEI6VJPpJridVmYchubG1tyeVlXLq6z8lZIYZRv3jZC0m1yA9oIuAQbeYUmoMSh7xjmVDvCdnNBB0trYg81XvG1FXQ1b65wZJE53txeJjYwC0MlaRdt2nKXEWNzrqpU1N7dROT6S266hgCHaqomjcO7cXMdcte1pyWHMuubDbU6aonh1bI9oEl2l7btN9HNsDdvXQi3W6gLMYi/Y3mmfJHJqRGS4aPdlcQ5o1AuCLncHW64nj6p8IlPeMsLtfG3MzY3a5w1toRf4BMHR0g9QEyNQ7DpzJvg9FFA1pqJC1x1ygXOp6o9i0f7VBko52RvtYd4NCeXib7P9pUArpKirjZNAHyRNvcBouy1mXIYLgHKT06bXXOmxZ0WUkkX26G3RI2h6XIXiMqBYNzvGnE0EjJJI7yQyNDS+N7mtvpbMx4NpGnUg9CbDQgNMLjYwOaG5rWcXODvE+x1FiNG/DfqjvGdTJVRQysZ3j4btIG7o3EEDqQHD3XKjuFVNQZMzxJr7Qc1gYQDoPHy8l0KrVI6iIu1b8ZnfuvAWx95qLOcc2SP7V+eumgHzRCpfM2mb3ubLOWyBxaWteIwWhwB5nfX15qa8NcDR1A7+cEa3DATbXfN1v02spbjuAMrKc07tLAFhG7C3Yj6ei1ae82X6TemdanBb6/hPPc83I7JqUe4m4Xmo5MkzdPsvHsuHl0PkgTgudgqcGeqGCuV3ExdZutFm6uUDOjXI/w3xnPRu/dOu2+rDq0/kfMKOXWwKgJU5E0SGHSwyPSegOF+0OCrAaT3cv3Hc/8AaealYK8sRykG4U44X7T56ezJiZY9tT42jydz96dr1QOz+84Ws7DS3xUbH0/Q/r7y70lHKXj2kewO70C4vYggj1CSa29R7zzZ7L1IOOk+xnnOaXMdd0V4Q4kfQVLZRfJcB46t5+8IHLEVzEpCSyeRAVO1bBlnpTibCmYhSNlhsXhudhH2gRct9/1sqhqKuRoLLkDaykvYxxnqaSU+cd/m39dfJP8AtE4XDJe+YPDJcm3J+5+O/wAVq9etO8HPnPb9ia1VPcP8J3XPl6iVXVwkJi5yP1UHIoFW09ikamzsZ1+0KSnjXicjInGGV2V9jsUOc0rTZNhRPNXWF16ZZGCYnGwPDmhwI2JNh7tirNwfHI30zZCcrQ21hbdvhsPgqAosS8JB3Ck2A4y98JiaS7K+waP59re+6UvVgcrOclYewBzJvjnFgddsejRueZ96j0skrgXAENAuXO0AA1JPlzW4q6el/iN76Tc3PgaegA9r1K4cU8eMnopY4GCN+l8v2mX8Q6i4Qq0rY4Y5PriPMHrXwDAgCfiwtBs8F17WINgOZ10J3+SJCphbZwqKcsLc4YS65NyWhzWtIJvrYnlsobUEOjEjbH7LhzzDS/pYBKnoGvjztksdi3Kfa3IHusu7UvdjCgTlWP1nxSYYXhVRJAxzYs15nzmQ5HRyh32H2J09sFuuw0TDiOgJjBJjhsbFgEbCLOdbKPatka1w1125AKLw4lNDcRySN3GVr3t+OUhSfg7hyorSQAcv2nEkkj7oudAedre9W1q4wZkITuI3ixnumsFyTlaTy1Ivr5qTYHxa9tspu06Fp1BB3BGxBF9FKXcARPjDXNYSABtY6adNFGa7s5mgJdTAuaDq3ce4jZcZ6FJ6sYM6S3HHSdxBnEeEtjjdJSRtfA++aI3D6Z7j7UTmkEsub21A2IOhAtlPNI1veNDb6HMNMp1IHi+WntG+iMUuNOEhgMZa/Yhw2HXzUsocXoQ0RVErLnS1rgHzNrI41DhekneD7gZyokewTFG0mkbrG9zqLk+n4I/LiFLUNLpGNEh6DSQ87tHO32gutXwHA+z48pY7Vrm2NwonVcMy00+ZpLm8iTqEqVYN1g/vGR0MOnEmkXBbXR56d5YObb7eQuhVdwVIxwlzl4bu3T46JYdiVQB4XNAvpmBN+V9Sjn+uNDLVEzSdL5BlJty0J0RSVxvtAGzoOM5maDFqhje77s6cif8AGqmeAxvcwPkGUnkeQURZxiy/gZe2xKMYXjD53Zc7QegIvZZrvQWAKSfQRexncEAAQ/i2DxVEZjmYHNPI/UdCqT427MpKUmSC8kO/VzB/N1Hn8VecEeUWvdayzM2cR6f4XXaoWL4uZek1lmnOBuPSeWYae51W8lBpcK3OL+zFk7u8oh3byfECMkZ6nWxafQG6CN7NGRD/ANbXwxjmG2v8XkfRIHTuD/8AZ6JdXU4DKfpjf2ErSye0WETS/wAKJ7/9rXH5gKx8PosHgP7szVbx9xhf8PCB81IafHZDYUuHEDkZ5Gs/4albWpf7ze28Hbre78sf4iF/MgyusP7MayT2msiH/ceL/wBrblSWg7HR/wBadx8o47f8nn8FL44cSk3kpqcf9uN0jh73kD5LoOE3P/8AcVlVJ1a1wgb8IwD80YV1j+6T85zrO1yP+oB/hBP5jH3gZnZTSgWJm/8AkYPkGpI3/wDwlFzgv5ufKSfUl+qS3hf+we/7RX/nH/kf2H+6eeGzNctJKS+2qj0VS5uxT+nxbqhNWRPPmtl4j+ke+GRskZs5hDh7uXodvevRmA4kzE6AOO7hY9WvHP8AXmvO0VYHb2Kn/ZPxF3FQYifBLyPJw5/roVqpsHB4Me0dxz3fnyPmP1/PEbY/hZjkcxwsWkiyjtVT3CtvtNwS4bUMH8j/APxP4fBVjURpC+k1ttPp3Z+oXV6cE/I/OReSAtPkuD49UbqYkxdGtJbkTj6jQBXOIx/ZlIeGiKeOSW/ice7b5AC7j6+ID49ULIWRVWGUnQm/pyJH65K3JcYiraetPEZ3lqe8ksTuu89ACPCNxZMZ6Sx0O2x+akFJUgwZ8pcW2BaPvevIKtkGBOezi3MjbeH5b2aLjzJCN4XwNO9t/Hv9m4HTf4/Ap1h3GTo3i9G146F7vwbb5KbU3Hkc8LxLEYXMAsxpD8xN7Bth5agjYphXOPEYkygcCVRjvD0tO+zwR057fipPS0jyxvdSPY3IPYcWXuL6lp6opVYo59wIbtNx+9I2PlY2Qnv+6Fi+OMb2Fzv0F9PghOerE2lqJkThiLqoNINVMWgeyZZCLdPa1TbBaya4Mczm+/Nb53+a3qcZj5Bzz1OgQeTEACS3K2/IXd8lRXrG+80t+DsJKsQ4tqMuWWWOQWsbC7iPulxbe3vQGKBshNgGkAnKSDmA1+Pkhbqy/In10HwW8XevNmD+0X+qnd4h0Nj7KslfDvFUlIf3d3MN7xu0YTawIH2T5i17LXE+OZJSc72D+Vovbyt+a4YT2a11TYiJwaftSHKPdfdH2dltPT619bFHbdjPG74b/Vb7o4/gljTknDHf05PsN/tIlNxI53N7vflCUFVUSH92y1+gv8ypgcYwWk/hQPqHj7Ursgv5Df8A4phV9sMjbikhhpx1Yxpd73O3+CruU/m/7Q3dVV/H9yB9hk/+s3wvgHEZ9XZmN6vOQW99vkpdgVBS4a7vJ61neC4ysPeHXcEAE/JVLinG1VUfxZZHDoXEj4bD4IS6V7tyVpa1U5C+/wCggbNdQqlQdvRRj7nP+US88V7ZaVlxG2SU/wAxEYPuF/8A6qKV/bXUG4gZHEPIXPz0+SrhlOV3jpgimxjy3tEDrqk+BB9d/wA9vtJVHxTW1brPkneD9lri1vwFgpdgvBr3AF0ETfOQ94fgbqB4RWOjIyqyuHuJCQA4rChSd4jf2jc/hzgeg2HsMCSjDcAYy2cl3l7LR/SEeha0CzQAPIWQimrQ4J7HOmQAOJziSdzH6S4slWz5bDqTsOZKmZmdFhaiicdS4g9BsFlXhvSTf0njQhYsuxC1LVqdCaskI2KJYbjjonteN2uDh6g3+CGlq1WSoMg2II5nrTBa6OvoW65myMA89Rce/b3gqp8YwwxSPjI1aSD+fon3YLxHcPpnnVvib/tOvyN/7lKe0PCrSMmaNHjI71GrT+uizqE668+YnrOyNV3V3SPhfcfP+ZEqmoiQipBBUkrINShNZT3C46npbeer1dXe19S8wO8kps4FFaOG5yn3LGJ4U5guRougqnGRPHXlurBjrBIP2jKz7d8vrp4fxRumwtkJzd84X3y6A+t91DqKd0bsw9D+uS6T1sjv8m6BYhY+GINRZnwyUz4rCzS5d6dfcEwn4ry6Rta311PwCj4hc7mT5f8A4jmDcA1dT/CgeR94jK34nRaWofObGhdhlvcwbU4/I/dzj6eEJmZHHy+Z+as+k7HmxAPxCqjhb90EE/Ow+qdHFsEoP4URqZB9p+ov/UAP+JRxX084EOmlrAzuflx7nA+8rKiwCec2jje8+QJ+QUvwzsdqXDNOWQM5mRwbYem/xsu2KdtcxblpY2QN/kaL294t8lDMS4mqag3lke7/AHEn4X2V7fift+80btPV6f5j/pH3MsKPAcGo9aic1Lh9mMXbf12+a4T9q1NT6YfRxM6PeM7v8fEqsjE4+0fibrdtOq6scbfL9YvZ2nXjA3/L2HSPfMkmMdplbUXDpXhp+y05G/Btr++6jck8jt3H6Ls2HyXRtOhlhzObd2lYw6VOB6DYewwIwEHVdG0/kiDKRd2UaybZzWtzzBzKdd2UyJR0ScR0KGbYM2QYylTiOlRSOhTmOg8lgvMGyDoKeyO4W4tK1ioU/p6UhUG3gi8keF1xsLlHqetuopSR2R2j0Bc7Ro+Z6DqU4lu0geH45/fyA6noEUo6e3ifq4/Bo6D80Jwh7T4nEZtgPujoPPzRd03TcpysA+IwyDO5jrMsJvlHNJEzN5njghartLGuKxG5grUhbJEKSQ5wLjBpa6GS9gXZHejtPrYr05itMKimI+8249dwvIwNtl6i7O8Y/aKGJxOuUX+Fj81pN8gx+hyFyOVOfeVjWMsXA8iQfchUrFOOM8DMc7nAeF5uNOZ3CCUXCNVUH93E4N+87wD57rk2aduoqBPo+n1dRqFjMAMeZkSkhyuDm7g3RzGJWzQNLBd3Tc38gFM6fs2ghGavqQBza0ho9C46n5LaTjrC6AZaWIPcOYG583u1KYqqetSLCBn3nD1l1Fz9VKlsefC+5kIwXsxraixEXdtP2pPB8vaPwUupuyOlpxnr6oW6NtGPibkqMY/241ElxDaJv8up/uP4BQStx+aocXSyOcT1JJ+JRAqDgZ+c5d2tCfG4H4KMn3O3tLiqOM8IoNKSnbI8faI/8n3PwCiuOdtFXLcRERN6MFjb1Ovwsq8yX5rtGbKmdsfptOTb2lvmtd/VvEfvsPadq7GJpjd73OJ5kkn4lNWNvuSnkcQPkuwovK6CbAJzbtZbaf6jExsyDoF1bAuzaEj2Tb5hOI7t9tvvGqEz54ipeN2Uq7MpESpomu9kgp9Hh/khF4I2QOyjThlEjMVAnTMPWMwZsgWOhTqPD0ZjoU5jofwHqs5gy8DR0CdMoEZjofL9foJzFRdf1zViV1GBo8P8k4jw9GYqP9fBdmUn66cloKZW8EtofL9afinEVGijaT9e9OoaIWzO0aN/wA6lECS8RjSUPN2jRufoB5pT1Gci2jRsPx9V2qZS/QaNGw/W/qtYaYuIa0Xcdh+uSrc7CZznab0hc5wazc/IKURMETc0hubfr3rWgw9lOwl2rjq534DyUV4t4qbExz5DZo0AG5PIAcyU8M1jHmYwAV+cKTY64uNjYJKi6vi2qke57XlgJ0aACGjYC53SV9xafOG/s7+sA1EKYvYjlTEhdREnWEfjQrC3IWtkOVNVO+zvtDdQnI/xR66bWub6KDELFlRHpGKLjS2cZHBEvSv7bo7eCG5/nI/C6iGMds1VJcMeGDowW+ZVcrCzhjyx/KOHtAKP6Vaj8Tv+cJYhxJNMbve4k8yST8Shr5SdysWSsoEA4ETt1NtvxsTNVi62ssWWoCdGVBCcxVQTKywslQZkqDDMcifU9TZRtkxCdw4h1S705gWrkvpZmu3ROGgB9mx+RUPp60ckWpMXI5pB6WHETethxDb8DaeVj1GhXWKmmj2tI3odHfHmt6DHhoHWI89UepZY37G3zCASw5i5ZhzBlJiUZOWQGN3Rwtc+qNw0oI0sb9FmXC2uFnNDh7iE0bgBYbwSOj8vab8CoGmMgwkyi8k4bSfr4/n9Ewjq6pntxskHVpyn4GydR4/b24Jm/wBOYfJFDL5yxiO2Ui7sp/1+v1omreJIeYkHqwrszH4j7LZT6MKIGT1msiOWUy7Np1wbiL3exA/1eQ0fNd445ne0Ws8mC5/uKMMHgGayJ17trfb57NHtH0XGa7/IDYDkn1NhBHL1J3PqSnseHgefyCKKmbmbCEwIykJ0AuToB1KO0FA2FpJtmI1P4Dy+q6saxmul+Z8vwCjvEHELQ1xLrMaCSTtYa39ETC1D8ZsKE+c4cUcTNYxz3uysaL/l6k9FSWM4y+tmzOuGj2GdB1P8x/Xn04l4gfWy6XELT4W9eWd3n5ch6lOMKwrUGyYopOepuY3VV0+I8zSHCvCLhJSuLDtB+Y/FJP8AQIxITNHdDaiJJJBaXB8jVzLUkkAyTC1KSSqVMWSskkpJFZYskkpJFZYskkpLmLLBakkpJMWWEklUky15Gydw4iRvqkkslQeZRAPMJUuIdCjFFjZb1SSSdijiJugknw3iZw5qRUfEjXe02/pcfRJJI3IE3WIWIAdoYp62J33h6i/0T+FjDs75H8kklmuw+kwhzHbKIdfqnDKIc3fVZSXRTGOIyFE3tE3c/IrH+rRt9kfJZSUNpB2lFyOJzbjYcbBpPr+S51uNhm9/RJJa7xujM0HJGZFMY4u0JOjR0CqniHiiSsdkbdsVxpzeQdC7y6D3+iSV6UdZ6m5h9MoPiPM64Vh2yl9DQho9FhJdlRiOwwyOw3SSSW5c/9k="/>
          <p:cNvSpPr>
            <a:spLocks noChangeAspect="1" noChangeArrowheads="1"/>
          </p:cNvSpPr>
          <p:nvPr/>
        </p:nvSpPr>
        <p:spPr bwMode="auto">
          <a:xfrm>
            <a:off x="3738563" y="48815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331" name="Picture 1043" descr="http://t3.gstatic.com/images?q=tbn:ANd9GcTLLyuPMOdPMK0wI3LXtaBgvQjOy4tWK49xNOBbVPX3v6zL3x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425" y="2601913"/>
            <a:ext cx="2984500" cy="227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2" name="Picture 1044" descr="C:\Documents and Settings\Administrator\Desktop\Fit4Kidz Recipes &amp; templates\fit4kidz pics\celer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4881563"/>
            <a:ext cx="7715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3" name="Picture 1045" descr="C:\Documents and Settings\Administrator\Desktop\Fit4Kidz Recipes &amp; templates\fit4kidz pics\grapes2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8202613"/>
            <a:ext cx="969962" cy="124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34" name="Text Box 1046"/>
          <p:cNvSpPr txBox="1">
            <a:spLocks noChangeArrowheads="1"/>
          </p:cNvSpPr>
          <p:nvPr/>
        </p:nvSpPr>
        <p:spPr bwMode="auto">
          <a:xfrm>
            <a:off x="557213" y="1263650"/>
            <a:ext cx="25114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Serving Size for 1500 Calorie/Day Plan</a:t>
            </a:r>
          </a:p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Calories in this Meal: 89</a:t>
            </a:r>
          </a:p>
        </p:txBody>
      </p:sp>
      <p:sp>
        <p:nvSpPr>
          <p:cNvPr id="13335" name="Text Box 1047"/>
          <p:cNvSpPr txBox="1">
            <a:spLocks noChangeArrowheads="1"/>
          </p:cNvSpPr>
          <p:nvPr/>
        </p:nvSpPr>
        <p:spPr bwMode="auto">
          <a:xfrm>
            <a:off x="4765675" y="1492250"/>
            <a:ext cx="22542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66FF33"/>
                </a:solidFill>
                <a:latin typeface="Idolwild" pitchFamily="2" charset="0"/>
              </a:rPr>
              <a:t>*Kids</a:t>
            </a:r>
            <a:r>
              <a:rPr lang="en-US" sz="1000">
                <a:latin typeface="Idolwild" pitchFamily="2" charset="0"/>
              </a:rPr>
              <a:t> </a:t>
            </a:r>
            <a:r>
              <a:rPr lang="en-US" sz="1000">
                <a:solidFill>
                  <a:srgbClr val="FF3300"/>
                </a:solidFill>
                <a:latin typeface="Idolwild" pitchFamily="2" charset="0"/>
              </a:rPr>
              <a:t>**Parents </a:t>
            </a:r>
          </a:p>
        </p:txBody>
      </p:sp>
      <p:pic>
        <p:nvPicPr>
          <p:cNvPr id="13336" name="Picture 1048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438" y="8164513"/>
            <a:ext cx="1223962" cy="146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37" name="Picture 1049" descr="C:\Documents and Settings\Administrator\Desktop\Fit4Kidz Recipes &amp; templates\fit4kidz pics\plum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675" y="4919663"/>
            <a:ext cx="2254250" cy="225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123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27</cp:revision>
  <cp:lastPrinted>2013-02-04T03:32:57Z</cp:lastPrinted>
  <dcterms:created xsi:type="dcterms:W3CDTF">2013-02-04T03:32:23Z</dcterms:created>
  <dcterms:modified xsi:type="dcterms:W3CDTF">2015-11-06T17:39:32Z</dcterms:modified>
</cp:coreProperties>
</file>