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30" autoAdjust="0"/>
    <p:restoredTop sz="98867" autoAdjust="0"/>
  </p:normalViewPr>
  <p:slideViewPr>
    <p:cSldViewPr snapToGrid="0" snapToObjects="1">
      <p:cViewPr>
        <p:scale>
          <a:sx n="120" d="100"/>
          <a:sy n="120" d="100"/>
        </p:scale>
        <p:origin x="-672" y="476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97D16EF-8937-45E2-9F2F-1408CEC678D7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CF002A3-0201-42DE-B2A9-6F5B72462E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53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1E8D60B-D704-45A3-B82C-E9D041509306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641F106-B421-4457-BBBE-5B096A0271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74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1752D-D17C-4193-AFAC-F18C5705A3E9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EC3EE-A64D-43B4-90BC-014BEE4E3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7F683-3B20-4C81-9E61-FD11672BBAB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D1CFA-C226-4462-88F8-D7DC23D37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8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AFD8E-B974-46B9-B40A-3111015BA13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E033E-BA2C-4B35-8B9E-80AFC05B8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9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E7D92-BBC1-4594-A5B5-D8D549DDFBA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D8D28-E837-4665-B59B-3D265A318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4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4E9A1-A12F-4811-ADEA-39BA163BE5EF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3A6D-3BD5-4A30-9355-717D8F36C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5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09E3D-B34D-4698-B62B-78572C8EE139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0E947-F851-474E-B2E5-98FEFA512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7FDF8-4F18-4564-8DC2-8196A27D5D9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B6E81-A4E4-405A-A70A-B588C6A92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8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FDD23-ED01-4012-B161-389EF65CF845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B9152-0258-4BE3-827D-C553865FA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0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28FA6-77E1-4003-BA84-CC613BB9CB94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DFF6B-6668-40A6-BCFB-276EDC5DA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EE5B2-3EAD-4DF6-BA47-476DAB00FB3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3F2CE-F420-40F6-90C5-E0C22CA95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E5404-72C0-4D32-8481-0773907488A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C0E42-FA25-46DE-A414-8BF8BD94B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1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78CDD3-F49C-4C1A-AB92-55BD75E830ED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47452F-5B5E-41F7-A624-A4C968FD5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7" name="Picture 1039" descr="http://t0.gstatic.com/images?q=tbn:ANd9GcQ4YxpUESvlDaRSsrbLVckvtEPaQpbosSW5BsfLjPpzzbREAhPAB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5732463"/>
            <a:ext cx="1328738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2" name="Picture 1034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950" y="8164513"/>
            <a:ext cx="1328738" cy="162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39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3667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Applesauce with Crackers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7056437" cy="9207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Droid Sans" pitchFamily="34" charset="0"/>
                <a:ea typeface="Droid Sans" pitchFamily="34" charset="0"/>
                <a:cs typeface="Droid Sans" pitchFamily="34" charset="0"/>
              </a:rPr>
              <a:t>Unsweetened Applesauce- 1/3 cup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Droid Sans" pitchFamily="34" charset="0"/>
                <a:ea typeface="Droid Sans" pitchFamily="34" charset="0"/>
                <a:cs typeface="Droid Sans" pitchFamily="34" charset="0"/>
              </a:rPr>
              <a:t>Wheat snack crackers, low-salt- 5 crackers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Droid Sans" pitchFamily="34" charset="0"/>
                <a:ea typeface="Droid Sans" pitchFamily="34" charset="0"/>
                <a:cs typeface="Droid Sans" pitchFamily="34" charset="0"/>
              </a:rPr>
              <a:t>String Cheese part-skim mozzarella- ½ stick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233363" y="4895850"/>
            <a:ext cx="7056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738" y="5265738"/>
            <a:ext cx="7056437" cy="64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ADD955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Pour applesauce into a bowl and serve with crackers and cheese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Enjoy!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3225" y="8164513"/>
            <a:ext cx="5927725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Did you know…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…Make sure to use wheat crackers when preparing this snack. Wheat crackers will be higher in fiber and have more Vitamin E </a:t>
            </a:r>
            <a:r>
              <a:rPr lang="en-US" sz="1200" dirty="0" smtClean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 </a:t>
            </a:r>
            <a:r>
              <a:rPr lang="en-US" sz="1200" dirty="0">
                <a:solidFill>
                  <a:srgbClr val="595959"/>
                </a:solidFill>
                <a:latin typeface="Droid Sans" pitchFamily="34" charset="0"/>
                <a:cs typeface="Droid Sans" pitchFamily="34" charset="0"/>
              </a:rPr>
              <a:t>than plain crackers. Another health benefit to this snack is that applesauce is high in vitamin C, fiber and complex health sugars.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sp>
        <p:nvSpPr>
          <p:cNvPr id="13323" name="Text Box 1035"/>
          <p:cNvSpPr txBox="1">
            <a:spLocks noChangeArrowheads="1"/>
          </p:cNvSpPr>
          <p:nvPr/>
        </p:nvSpPr>
        <p:spPr bwMode="auto">
          <a:xfrm>
            <a:off x="135172" y="966871"/>
            <a:ext cx="2615979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1000" smtClean="0">
              <a:latin typeface="Idolwild" pitchFamily="2" charset="0"/>
            </a:endParaRPr>
          </a:p>
          <a:p>
            <a:pPr>
              <a:spcBef>
                <a:spcPct val="50000"/>
              </a:spcBef>
            </a:pPr>
            <a:r>
              <a:rPr lang="en-US" sz="1000" smtClean="0">
                <a:latin typeface="Idolwild" pitchFamily="2" charset="0"/>
              </a:rPr>
              <a:t>Serving </a:t>
            </a:r>
            <a:r>
              <a:rPr lang="en-US" sz="1000" dirty="0">
                <a:latin typeface="Idolwild" pitchFamily="2" charset="0"/>
              </a:rPr>
              <a:t>Size for 1500 Calorie/Day 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120</a:t>
            </a:r>
          </a:p>
          <a:p>
            <a:endParaRPr lang="en-US" dirty="0"/>
          </a:p>
        </p:txBody>
      </p:sp>
      <p:sp>
        <p:nvSpPr>
          <p:cNvPr id="13324" name="Text Box 1036"/>
          <p:cNvSpPr txBox="1">
            <a:spLocks noChangeArrowheads="1"/>
          </p:cNvSpPr>
          <p:nvPr/>
        </p:nvSpPr>
        <p:spPr bwMode="auto">
          <a:xfrm>
            <a:off x="5983288" y="1282700"/>
            <a:ext cx="1165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33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25" name="Picture 1037" descr="C:\Documents and Settings\Administrator\Desktop\Fit4Kidz Recipes &amp; templates\fit4kidz pics\appl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2549525"/>
            <a:ext cx="2346325" cy="234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120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9</cp:revision>
  <cp:lastPrinted>2013-02-04T03:32:57Z</cp:lastPrinted>
  <dcterms:created xsi:type="dcterms:W3CDTF">2013-02-04T03:32:23Z</dcterms:created>
  <dcterms:modified xsi:type="dcterms:W3CDTF">2015-11-06T17:39:14Z</dcterms:modified>
</cp:coreProperties>
</file>