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9" r:id="rId2"/>
  </p:sldIdLst>
  <p:sldSz cx="7772400" cy="10058400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00"/>
    <a:srgbClr val="66FF33"/>
    <a:srgbClr val="F7CC00"/>
    <a:srgbClr val="D3AF00"/>
    <a:srgbClr val="CCA903"/>
    <a:srgbClr val="C8473C"/>
    <a:srgbClr val="29B5ED"/>
    <a:srgbClr val="ADD95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11308" autoAdjust="0"/>
    <p:restoredTop sz="94660"/>
  </p:normalViewPr>
  <p:slideViewPr>
    <p:cSldViewPr snapToGrid="0" snapToObjects="1">
      <p:cViewPr>
        <p:scale>
          <a:sx n="100" d="100"/>
          <a:sy n="100" d="100"/>
        </p:scale>
        <p:origin x="-1314" y="3474"/>
      </p:cViewPr>
      <p:guideLst>
        <p:guide orient="horz" pos="3168"/>
        <p:guide pos="244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14339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73B22A6B-D3AE-4F5F-A84C-24E75E846BE7}" type="datetimeFigureOut">
              <a:rPr lang="en-US"/>
              <a:pPr/>
              <a:t>9/15/2015</a:t>
            </a:fld>
            <a:endParaRPr lang="en-US"/>
          </a:p>
        </p:txBody>
      </p:sp>
      <p:sp>
        <p:nvSpPr>
          <p:cNvPr id="14340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14341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12912082-15AC-4BF7-A123-FEE867D6AB8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823719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16387" name="Rectangle 1027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B0787E4B-A08D-4367-B03C-FCC13BBE9620}" type="datetimeFigureOut">
              <a:rPr lang="en-US"/>
              <a:pPr/>
              <a:t>9/15/2015</a:t>
            </a:fld>
            <a:endParaRPr lang="en-US"/>
          </a:p>
        </p:txBody>
      </p:sp>
      <p:sp>
        <p:nvSpPr>
          <p:cNvPr id="16388" name="Rectangle 1028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103438" y="685800"/>
            <a:ext cx="2651125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6389" name="Rectangle 1029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6390" name="Rectangle 1030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16391" name="Rectangle 1031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7B20EA6F-B748-49AB-BF9E-4CD125D222B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620256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1" name="Rectangle 102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4"/>
            <a:ext cx="6606540" cy="21560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598EE4-7636-4BA6-B152-5CA27FD66D66}" type="datetimeFigureOut">
              <a:rPr lang="en-US"/>
              <a:pPr>
                <a:defRPr/>
              </a:pPr>
              <a:t>9/15/2015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85ED91-6B94-4A05-84B4-D1AD20F84AA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16228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5109C0-995A-44BC-92F6-B2552A25184A}" type="datetimeFigureOut">
              <a:rPr lang="en-US"/>
              <a:pPr>
                <a:defRPr/>
              </a:pPr>
              <a:t>9/15/2015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F8610F-4826-4FB1-9147-155FFBCD12C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7844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3"/>
            <a:ext cx="1748790" cy="858223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3"/>
            <a:ext cx="5116830" cy="858223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177DCF-A330-45DD-8CCF-3E916D1280C7}" type="datetimeFigureOut">
              <a:rPr lang="en-US"/>
              <a:pPr>
                <a:defRPr/>
              </a:pPr>
              <a:t>9/15/2015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6247D3-F42F-4788-9841-8A1BF36B12B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15474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61D3A3-2D50-4041-AE84-F2EF00BB049C}" type="datetimeFigureOut">
              <a:rPr lang="en-US"/>
              <a:pPr>
                <a:defRPr/>
              </a:pPr>
              <a:t>9/15/2015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F7ACC9-7C8B-4156-B47F-D9E247671C0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16466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EB7B5B-4C4D-41F8-8D7A-926A006B65A0}" type="datetimeFigureOut">
              <a:rPr lang="en-US"/>
              <a:pPr>
                <a:defRPr/>
              </a:pPr>
              <a:t>9/15/2015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7B370C-B054-4077-A3E3-24E64DF0B2B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05222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1"/>
            <a:ext cx="3432810" cy="663807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1"/>
            <a:ext cx="3432810" cy="663807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16956C-FC21-4C91-A85E-C086B75B5050}" type="datetimeFigureOut">
              <a:rPr lang="en-US"/>
              <a:pPr>
                <a:defRPr/>
              </a:pPr>
              <a:t>9/15/2015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686111-B40F-4A10-8AB5-0B0663F8B78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96424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9" cy="93831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9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4D4508-F9D4-4C9D-B160-275CB7243B8F}" type="datetimeFigureOut">
              <a:rPr lang="en-US"/>
              <a:pPr>
                <a:defRPr/>
              </a:pPr>
              <a:t>9/15/2015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3206D3-6919-4A99-91EC-8B38BC17E4F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45797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295A03-EA8A-46DA-A6D8-3E0F7E118910}" type="datetimeFigureOut">
              <a:rPr lang="en-US"/>
              <a:pPr>
                <a:defRPr/>
              </a:pPr>
              <a:t>9/15/2015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E16206-1001-4A07-A511-1316012DBD3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5574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1E1E4E-D25A-49C5-911C-3571CDAF3705}" type="datetimeFigureOut">
              <a:rPr lang="en-US"/>
              <a:pPr>
                <a:defRPr/>
              </a:pPr>
              <a:t>9/15/2015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E3671D-9DC0-4292-BE70-432F297D25E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87192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" y="400473"/>
            <a:ext cx="2557066" cy="170434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2" y="400474"/>
            <a:ext cx="4344988" cy="858456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0" y="2104814"/>
            <a:ext cx="2557066" cy="688022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169DCC-557F-4F8E-B556-FB995B8534E4}" type="datetimeFigureOut">
              <a:rPr lang="en-US"/>
              <a:pPr>
                <a:defRPr/>
              </a:pPr>
              <a:t>9/15/2015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78000E-4001-44BD-9844-F9872E22988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4903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0"/>
            <a:ext cx="4663440" cy="83121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7"/>
            <a:ext cx="4663440" cy="603504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6"/>
            <a:ext cx="4663440" cy="118046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0662ED-87D1-4D2C-B620-F584B99EEF72}" type="datetimeFigureOut">
              <a:rPr lang="en-US"/>
              <a:pPr>
                <a:defRPr/>
              </a:pPr>
              <a:t>9/15/2015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E25F1F-414E-45A4-97BF-5AF58784344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28187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388938" y="403225"/>
            <a:ext cx="6994525" cy="167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388938" y="2346325"/>
            <a:ext cx="6994525" cy="663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938" y="9323388"/>
            <a:ext cx="1812925" cy="53498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EACFD786-DBDE-42C0-A743-BE3BEA4E301F}" type="datetimeFigureOut">
              <a:rPr lang="en-US"/>
              <a:pPr>
                <a:defRPr/>
              </a:pPr>
              <a:t>9/15/2015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888" y="9323388"/>
            <a:ext cx="2460625" cy="53498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538" y="9323388"/>
            <a:ext cx="1812925" cy="53498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36B2164A-FAE8-4298-9F9C-6920A469E5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defTabSz="457200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defTabSz="457200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jpe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1" descr="snack_fun.jp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821488"/>
            <a:ext cx="77724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0" y="1908175"/>
            <a:ext cx="7772400" cy="457200"/>
          </a:xfrm>
          <a:prstGeom prst="rect">
            <a:avLst/>
          </a:prstGeom>
          <a:noFill/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US" sz="2400" b="1" dirty="0">
                <a:solidFill>
                  <a:srgbClr val="595959"/>
                </a:solidFill>
                <a:latin typeface="Idolwild" pitchFamily="2" charset="0"/>
                <a:ea typeface="Idolwild" pitchFamily="2" charset="0"/>
                <a:cs typeface="Idolwild" pitchFamily="2" charset="0"/>
              </a:rPr>
              <a:t>Berry Sweet</a:t>
            </a:r>
          </a:p>
        </p:txBody>
      </p:sp>
      <p:sp>
        <p:nvSpPr>
          <p:cNvPr id="13316" name="TextBox 4"/>
          <p:cNvSpPr txBox="1">
            <a:spLocks noChangeArrowheads="1"/>
          </p:cNvSpPr>
          <p:nvPr/>
        </p:nvSpPr>
        <p:spPr bwMode="auto">
          <a:xfrm>
            <a:off x="227013" y="2643188"/>
            <a:ext cx="7056437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US" dirty="0">
                <a:solidFill>
                  <a:srgbClr val="29B5ED"/>
                </a:solidFill>
                <a:latin typeface="Idolwild" pitchFamily="2" charset="0"/>
                <a:ea typeface="Idolwild" pitchFamily="2" charset="0"/>
                <a:cs typeface="Idolwild" pitchFamily="2" charset="0"/>
              </a:rPr>
              <a:t> </a:t>
            </a:r>
            <a:r>
              <a:rPr lang="en-US" dirty="0">
                <a:solidFill>
                  <a:srgbClr val="F7CC00"/>
                </a:solidFill>
                <a:latin typeface="Idolwild" pitchFamily="2" charset="0"/>
                <a:ea typeface="Idolwild" pitchFamily="2" charset="0"/>
                <a:cs typeface="Idolwild" pitchFamily="2" charset="0"/>
              </a:rPr>
              <a:t>INGREDIENTS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06388" y="3013075"/>
            <a:ext cx="3432175" cy="1492716"/>
          </a:xfrm>
          <a:prstGeom prst="rect">
            <a:avLst/>
          </a:prstGeom>
          <a:noFill/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lnSpc>
                <a:spcPct val="130000"/>
              </a:lnSpc>
            </a:pPr>
            <a:r>
              <a:rPr lang="en-US" sz="1400" dirty="0">
                <a:latin typeface="Comic Sans MS" pitchFamily="66" charset="0"/>
                <a:cs typeface="Droid Sans" pitchFamily="34" charset="0"/>
              </a:rPr>
              <a:t>Strawberries (sliced)- ½ cup </a:t>
            </a:r>
          </a:p>
          <a:p>
            <a:pPr>
              <a:lnSpc>
                <a:spcPct val="130000"/>
              </a:lnSpc>
            </a:pPr>
            <a:r>
              <a:rPr lang="en-US" sz="1400" dirty="0">
                <a:latin typeface="Comic Sans MS" pitchFamily="66" charset="0"/>
                <a:cs typeface="Droid Sans" pitchFamily="34" charset="0"/>
              </a:rPr>
              <a:t>Unsweetened blueberries- 1/3 cup</a:t>
            </a:r>
          </a:p>
          <a:p>
            <a:pPr>
              <a:lnSpc>
                <a:spcPct val="130000"/>
              </a:lnSpc>
            </a:pPr>
            <a:r>
              <a:rPr lang="en-US" sz="1400" dirty="0">
                <a:latin typeface="Comic Sans MS" pitchFamily="66" charset="0"/>
                <a:cs typeface="Droid Sans" pitchFamily="34" charset="0"/>
              </a:rPr>
              <a:t>Raspberries- 1/3 cup </a:t>
            </a:r>
          </a:p>
          <a:p>
            <a:pPr>
              <a:lnSpc>
                <a:spcPct val="130000"/>
              </a:lnSpc>
            </a:pPr>
            <a:r>
              <a:rPr lang="en-US" sz="1400" dirty="0">
                <a:latin typeface="Comic Sans MS" pitchFamily="66" charset="0"/>
                <a:cs typeface="Droid Sans" pitchFamily="34" charset="0"/>
              </a:rPr>
              <a:t>Whipped Cream- 2 </a:t>
            </a:r>
            <a:r>
              <a:rPr lang="en-US" sz="1400" dirty="0" err="1" smtClean="0">
                <a:latin typeface="Comic Sans MS" pitchFamily="66" charset="0"/>
                <a:cs typeface="Droid Sans" pitchFamily="34" charset="0"/>
              </a:rPr>
              <a:t>Tbl</a:t>
            </a:r>
            <a:endParaRPr lang="en-US" sz="1400" dirty="0" smtClean="0">
              <a:latin typeface="Comic Sans MS" pitchFamily="66" charset="0"/>
              <a:cs typeface="Droid Sans" pitchFamily="34" charset="0"/>
            </a:endParaRPr>
          </a:p>
          <a:p>
            <a:pPr>
              <a:lnSpc>
                <a:spcPct val="130000"/>
              </a:lnSpc>
            </a:pPr>
            <a:r>
              <a:rPr lang="en-US" sz="1400" dirty="0" smtClean="0">
                <a:latin typeface="Comic Sans MS" pitchFamily="66" charset="0"/>
                <a:cs typeface="Droid Sans" pitchFamily="34" charset="0"/>
              </a:rPr>
              <a:t>Granola – ½ </a:t>
            </a:r>
            <a:r>
              <a:rPr lang="en-US" sz="1400" dirty="0" err="1" smtClean="0">
                <a:latin typeface="Comic Sans MS" pitchFamily="66" charset="0"/>
                <a:cs typeface="Droid Sans" pitchFamily="34" charset="0"/>
              </a:rPr>
              <a:t>tsp</a:t>
            </a:r>
            <a:endParaRPr lang="en-US" sz="1400" dirty="0">
              <a:latin typeface="Comic Sans MS" pitchFamily="66" charset="0"/>
              <a:cs typeface="Droid Sans" pitchFamily="34" charset="0"/>
            </a:endParaRPr>
          </a:p>
        </p:txBody>
      </p:sp>
      <p:sp>
        <p:nvSpPr>
          <p:cNvPr id="13318" name="TextBox 6"/>
          <p:cNvSpPr txBox="1">
            <a:spLocks noChangeArrowheads="1"/>
          </p:cNvSpPr>
          <p:nvPr/>
        </p:nvSpPr>
        <p:spPr bwMode="auto">
          <a:xfrm>
            <a:off x="227013" y="4662488"/>
            <a:ext cx="7056437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US">
                <a:solidFill>
                  <a:srgbClr val="F7CC00"/>
                </a:solidFill>
                <a:latin typeface="Idolwild" pitchFamily="2" charset="0"/>
                <a:ea typeface="Idolwild" pitchFamily="2" charset="0"/>
                <a:cs typeface="Idolwild" pitchFamily="2" charset="0"/>
              </a:rPr>
              <a:t>PREPARATION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27013" y="5029200"/>
            <a:ext cx="5208587" cy="1212640"/>
          </a:xfrm>
          <a:prstGeom prst="rect">
            <a:avLst/>
          </a:prstGeom>
          <a:noFill/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lnSpc>
                <a:spcPct val="130000"/>
              </a:lnSpc>
            </a:pPr>
            <a:r>
              <a:rPr lang="en-US" sz="1400" dirty="0">
                <a:solidFill>
                  <a:srgbClr val="FF3300"/>
                </a:solidFill>
                <a:latin typeface="Comic Sans MS" pitchFamily="66" charset="0"/>
                <a:cs typeface="Droid Sans" pitchFamily="34" charset="0"/>
              </a:rPr>
              <a:t>**</a:t>
            </a:r>
            <a:r>
              <a:rPr lang="en-US" sz="1400" dirty="0">
                <a:latin typeface="Comic Sans MS" pitchFamily="66" charset="0"/>
                <a:cs typeface="Droid Sans" pitchFamily="34" charset="0"/>
              </a:rPr>
              <a:t>Slice strawberries</a:t>
            </a:r>
          </a:p>
          <a:p>
            <a:pPr>
              <a:lnSpc>
                <a:spcPct val="130000"/>
              </a:lnSpc>
            </a:pPr>
            <a:r>
              <a:rPr lang="en-US" sz="1400" dirty="0">
                <a:solidFill>
                  <a:srgbClr val="66FF33"/>
                </a:solidFill>
                <a:latin typeface="Comic Sans MS" pitchFamily="66" charset="0"/>
                <a:cs typeface="Droid Sans" pitchFamily="34" charset="0"/>
              </a:rPr>
              <a:t>*</a:t>
            </a:r>
            <a:r>
              <a:rPr lang="en-US" sz="1400" dirty="0">
                <a:latin typeface="Comic Sans MS" pitchFamily="66" charset="0"/>
                <a:cs typeface="Droid Sans" pitchFamily="34" charset="0"/>
              </a:rPr>
              <a:t>In a bowl, mix blueberries with </a:t>
            </a:r>
            <a:r>
              <a:rPr lang="en-US" sz="1400" dirty="0" smtClean="0">
                <a:latin typeface="Comic Sans MS" pitchFamily="66" charset="0"/>
                <a:cs typeface="Droid Sans" pitchFamily="34" charset="0"/>
              </a:rPr>
              <a:t>sliced </a:t>
            </a:r>
            <a:r>
              <a:rPr lang="en-US" sz="1400" dirty="0">
                <a:latin typeface="Comic Sans MS" pitchFamily="66" charset="0"/>
                <a:cs typeface="Droid Sans" pitchFamily="34" charset="0"/>
              </a:rPr>
              <a:t>strawberries </a:t>
            </a:r>
          </a:p>
          <a:p>
            <a:pPr>
              <a:lnSpc>
                <a:spcPct val="130000"/>
              </a:lnSpc>
            </a:pPr>
            <a:r>
              <a:rPr lang="en-US" sz="1400" dirty="0">
                <a:solidFill>
                  <a:srgbClr val="66FF33"/>
                </a:solidFill>
                <a:latin typeface="Comic Sans MS" pitchFamily="66" charset="0"/>
                <a:cs typeface="Droid Sans" pitchFamily="34" charset="0"/>
              </a:rPr>
              <a:t>*</a:t>
            </a:r>
            <a:r>
              <a:rPr lang="en-US" sz="1400" dirty="0">
                <a:latin typeface="Comic Sans MS" pitchFamily="66" charset="0"/>
                <a:cs typeface="Droid Sans" pitchFamily="34" charset="0"/>
              </a:rPr>
              <a:t>Top with whipped cream</a:t>
            </a:r>
          </a:p>
          <a:p>
            <a:pPr>
              <a:lnSpc>
                <a:spcPct val="130000"/>
              </a:lnSpc>
            </a:pPr>
            <a:r>
              <a:rPr lang="en-US" sz="1400" dirty="0">
                <a:solidFill>
                  <a:srgbClr val="66FF33"/>
                </a:solidFill>
                <a:latin typeface="Comic Sans MS" pitchFamily="66" charset="0"/>
                <a:cs typeface="Droid Sans" pitchFamily="34" charset="0"/>
              </a:rPr>
              <a:t>*</a:t>
            </a:r>
            <a:r>
              <a:rPr lang="en-US" sz="1400" dirty="0">
                <a:latin typeface="Comic Sans MS" pitchFamily="66" charset="0"/>
                <a:cs typeface="Droid Sans" pitchFamily="34" charset="0"/>
              </a:rPr>
              <a:t>Add raspberries and </a:t>
            </a:r>
            <a:r>
              <a:rPr lang="en-US" sz="1400" dirty="0" smtClean="0">
                <a:latin typeface="Comic Sans MS" pitchFamily="66" charset="0"/>
                <a:cs typeface="Droid Sans" pitchFamily="34" charset="0"/>
              </a:rPr>
              <a:t>granola.</a:t>
            </a:r>
            <a:endParaRPr lang="en-US" sz="1400" dirty="0">
              <a:solidFill>
                <a:srgbClr val="595959"/>
              </a:solidFill>
              <a:latin typeface="Comic Sans MS" pitchFamily="66" charset="0"/>
              <a:cs typeface="Droid Sans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801813" y="8086725"/>
            <a:ext cx="4113212" cy="1044575"/>
          </a:xfrm>
          <a:prstGeom prst="rect">
            <a:avLst/>
          </a:prstGeom>
          <a:noFill/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lnSpc>
                <a:spcPct val="130000"/>
              </a:lnSpc>
            </a:pPr>
            <a:r>
              <a:rPr lang="en-US" sz="1200" dirty="0">
                <a:solidFill>
                  <a:srgbClr val="595959"/>
                </a:solidFill>
                <a:latin typeface="Comic Sans MS" pitchFamily="66" charset="0"/>
                <a:cs typeface="Droid Sans" pitchFamily="34" charset="0"/>
              </a:rPr>
              <a:t>All berries are a great source of vitamin C, fiber, and makes your plate colorful </a:t>
            </a:r>
            <a:r>
              <a:rPr lang="en-US" sz="1200" smtClean="0">
                <a:solidFill>
                  <a:srgbClr val="595959"/>
                </a:solidFill>
                <a:latin typeface="Comic Sans MS" pitchFamily="66" charset="0"/>
                <a:cs typeface="Droid Sans" pitchFamily="34" charset="0"/>
              </a:rPr>
              <a:t>and are </a:t>
            </a:r>
            <a:r>
              <a:rPr lang="en-US" sz="1200">
                <a:solidFill>
                  <a:srgbClr val="595959"/>
                </a:solidFill>
                <a:latin typeface="Comic Sans MS" pitchFamily="66" charset="0"/>
                <a:cs typeface="Droid Sans" pitchFamily="34" charset="0"/>
              </a:rPr>
              <a:t>delicious!  </a:t>
            </a:r>
          </a:p>
          <a:p>
            <a:pPr>
              <a:lnSpc>
                <a:spcPct val="130000"/>
              </a:lnSpc>
            </a:pPr>
            <a:r>
              <a:rPr lang="en-US" sz="1200" dirty="0">
                <a:solidFill>
                  <a:srgbClr val="595959"/>
                </a:solidFill>
                <a:latin typeface="Comic Sans MS" pitchFamily="66" charset="0"/>
                <a:cs typeface="Droid Sans" pitchFamily="34" charset="0"/>
              </a:rPr>
              <a:t>Did you know raspberries can be red, purple, gold, or black and the sweetest of them are the golden ones?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0" y="9586913"/>
            <a:ext cx="7772400" cy="30239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50" dirty="0">
                <a:solidFill>
                  <a:srgbClr val="7F7F7F"/>
                </a:solidFill>
                <a:latin typeface="Droid Sans"/>
                <a:cs typeface="Droid Sans"/>
              </a:rPr>
              <a:t>Copyright </a:t>
            </a:r>
            <a:r>
              <a:rPr lang="en-US" sz="1050">
                <a:solidFill>
                  <a:srgbClr val="7F7F7F"/>
                </a:solidFill>
                <a:latin typeface="Droid Sans"/>
                <a:cs typeface="Droid Sans"/>
              </a:rPr>
              <a:t>©</a:t>
            </a:r>
            <a:r>
              <a:rPr lang="en-US" sz="1050" smtClean="0">
                <a:solidFill>
                  <a:srgbClr val="7F7F7F"/>
                </a:solidFill>
                <a:latin typeface="Droid Sans"/>
                <a:cs typeface="Droid Sans"/>
              </a:rPr>
              <a:t>2015 </a:t>
            </a:r>
            <a:r>
              <a:rPr lang="en-US" sz="1050" dirty="0">
                <a:solidFill>
                  <a:srgbClr val="7F7F7F"/>
                </a:solidFill>
                <a:latin typeface="Droid Sans"/>
                <a:cs typeface="Droid Sans"/>
              </a:rPr>
              <a:t>Fit4Kidz.us |All Rights Reserved | www.fit4kidz.us</a:t>
            </a:r>
          </a:p>
        </p:txBody>
      </p:sp>
      <p:sp>
        <p:nvSpPr>
          <p:cNvPr id="13325" name="AutoShape 1037" descr="data:image/jpeg;base64,/9j/4AAQSkZJRgABAQAAAQABAAD/2wCEAAkGBhQSERUUEBQVFRUVFhUUGBcWGBQUGBQUFRcXFBUWFRcXHCYfFxkkHBQUHy8gIycpLCwsFx4xNTAqNSYrLCkBCQoKDgwOGg8PGiklHyUsLCwsKS0pLCwsLCwqLCksLCksKSwsLCwpLCwsLCwsLCwsKSwsLCwpLCwsKSwpLCwpLP/AABEIALcBEwMBIgACEQEDEQH/xAAcAAABBAMBAAAAAAAAAAAAAAAFAAQGBwECAwj/xABCEAABAwIEAwUFBQcDAwUBAAABAAIDBBEFEiExBkFRBxMiYXEygZGhsUJSwdHwFCMzYoKS4RVyokNjwiQ0k7LxFv/EABsBAAIDAQEBAAAAAAAAAAAAAAMEAAECBQYH/8QAOREAAgIBAwEGBAUBBgcAAAAAAQIAAxEEITESBRMiQVGRMnGBoWGx0eHwIxRCcrLC0gYVQ1JjosH/2gAMAwEAAhEDEQA/ACQK2BWjV0C6Eqbhb2WjStgVUk2AW4KzFCXbBFqLBCd1RcLMFwINihLtgilHgpO6OUmDhu6IsjAQGsJ4gjYTxGFJhDW7og2IBIvWLoWYLM2zLF1hZVSZmUlhIK5JlZSSUlxLKSzZSaAJmLJLN1o6YBXiFFTGbJIXU8QsY8NJFyiEM+YKdMM2ldBkzqkkkqisSSSSkkwkkkpJEkkkpJMJJJKSTCSSSkkSSSSkqVSFsClDCXbBGKDAS7fX6JxnC8w7OF5g2GAu2CMUGBl26P0WCNbuiTWBqA1hPEC1hMYUeDNbuiLWBq0dN0WmZBLQXVOxl6LTMtQs2Wcysza62BWi4PrmA2vr0CpnC8wiVu/wiO7rBd1TGpxVjGkk29VH4eKGPebuGUeawbcnC7xmvSMfi2ElolHVaT1bWC7iAFFarjWEXa039EGlrnVRH7yzfurLtaB4RmNLpK87nEnUOMB/sC62GLAGxCjlHjkUDcjr367qN1XaDDFOWudma43Hl5KqWDnBfeFehVGy7S2IZ2uGhC3e4WVYjtGpT7D7FcKjtTYw2zZr7WThXHmIsE32EsCWoN0wxXEu7jJJ2CjGCcameUMLfa1HP4pn2jYvkiyg6u0VvaFUkeU7Gj0/e2KsF0WKGaV0rtr2b6BTnhzHcwsfcq0wqcNhAG9vqpZw22wWKeBHdaFYnbbgSyopbhbqPU+IGMgO26o7BOHC4W2X0nm79OR4hOiSSSxEcxJJLCkrMSSRWFJJlJYSUkmVhJJSVEkldJSSBKHAg0aooxjWhR2q7QqRn/VafQ3+iEVPapTD2czvRp/GyGbEHLD3nUr7G1j8IfaTh03RaWKrep7XR/04ne8gfS6E1PanUO9lrW/F35ILaioctH6/+GdU/wAW31Et/TmQk1w9VFOE8dDqUS1Ju83PTS+lh6LWt40Jv3TdB0F1k6qscbxRuzRW5Q742z5SZNb+iUhMz7wVRVXaOHOLHSOA2JG4PogldxIWt8Er8u4OvzKOr5XMoaZQcS0+M+J2wx5I9XHpyQGgxwQtD3nM462UBocSfKQQ8PLjlsdTfrcqUYjRiCnjz+0SlL1JPUDGq8IOmcOMeMhUROjY3LJyN1WUeMSxEtcXAHcaqya2lo2ta6fR7traFM6nh+GRlj4mu9l3MFL1XdB8RyZt1z8O0hNHXuc4CEvL77C5upTglLPJKM+aPKbi+gPr1RHgDBGMne0AF4FgfxR3iTDJGuDM42DrgW9UQ6gkHpmejcBoXqaDvGB2mcDlsUEo4Kdzy2SFpc3e4CdcP4bUgjxgMPN1/kpKzgpjniTvCHeQFigILXHhG80zIvMgmJR08hIEAaBpoANvRD6XgyCR4Iu3y2ViYrww9lnRgPO1tAVzkwMnKHZY3aX5/RW3eqfPMwOgxYFhMbALMALftWH1Vddpsx/aQ07Bt/wU4xzieKktDFM2SckC27W/7iNvihtLxE0yuNTFTukjNr6HQ6ixcNEylNjjfaNabVihuoDO0h3CeGzSnwxvcOoabfHZWPhlG6Owe0tPQolHx9TxkCQxt2HhINr+nJdaytZUESQOa8DTwm/0T1f9PwmCt1T3tkrgTM0Yc2xQmn4gNLJlk/hk6H7vr5Ih39tHAg+eiA4/GHNKZbjIkpwT0txLCo61sjQWkG6cKlMH4ukon2dd0V9Rzb5j8lbGC49HUxh8bgQf1qgghvnFNd2c1fjXcesJpJLCk4pGNjEkkkpKiSSWFJJlYSSUlRJJJKSTy9dK6lPE3ActOS6MF8f/ACaPxUScVw3qZDhhPsNeoSxepDkTpmRDA6MSzNa72dz6BCcyf4NiPdPueYshkbTNtp6D08yfUze/c4ZsscQ22umeI8b9yDHTxtHK5Gq5cMTXc8b3BUYzXlffcOOi1uONp4+xcMQ04/6PNO8vERJOui7y0U5j7l0ThyBItZSjhrF8r8pOW+l+h5IziHEs8do5IBIT7L2fa93Io1d3TnBi9iesE8NcNiKE5W3fuCeqbcTNqA6LvWHKCNeQUnoZq548FN3Y+8+zRb36pweG3T3/AGmqI2NmhuUAb3J+vJU2XGN9/pBhgDmQ3iDD2ukaH82i3+ESwPhmUN8T2iI7Z739wUux/CqQtY97e9fG2zMpOttrgHX3qC12NSZryBzWtPskEach6LDUsCFxNq4IzJ5w7w7FGSY8xLh4nn6DoEL7RcQipog55BeCA1vN3Ox8kMouOJHM8JAAPLYeQQntJrRUULZHAZ45AMw3DXAix6i+VEqKlwhX6zDhgOrM6YNxvLPctY0EWs3MG38m33NuSeVOO1N2vZI9jXFps6zgATltYa5bjfkqno52tc0gusLHw6G/XpdP4cbDZWuAdofEHOLxbmLcwd7LtBlVcYiOSTmXJTcUyQOPeOjLb28NzuLjXa++iJSVcdVG90d+9ymwvbxW0soJguGSVMR7lpcGkuDzcN12DYxoOaH0VVLFM5st2uabW2v5jyXO1dmGVl4847UgIOeYPxp0tOB3lPIHknxHK64O98t+axVY4XwWljylzA3vA3M4tvzOwU7pqhsoaHWJ31RqdkkLM3dtc082i/xCIuqJGfKCNeDKxwXgiSRuZjWuBtYkm9j0Uz4DwKWiklkcCGuAaGnqNbrrFitj4dPIaBHcNxkC2c3uRolzq1dsAAfjChGA5+k7VtW2Vh+8NQoZWYle4KnWIYU24li5jUdVX02BVc8r+7p5NXHUtyt/udYI9FjKSjRqroxnOJHsUIKZYLxFLRy5onaX1adnDz/NFeJMAnpC0VLMucEtNw4G24uOYuNFFJnaqrT5jmd3TMrpjkGX7wlx5FVtAvlkG7Tv7uoUrDrryzTVbmODmEtcNQRoQrR4N7VNo6w25CTkf93T1RKtSG2fY+s4+v7GDAvT7ef09ZaqV1yp6lr2hzSCDzGq6JkjE8lZWyHBmUli6SkHMpLF0lJUSSSSkmZD8L4gZMMj9HDQtO6jnF/Z42W8tNZr9y3k78ijPGPC+YftFNo8a6c/NDOGeM7uEVRo7YHkfyKyxU+Cz3nvKqyU/tGlPHK+n7Sp6umfG4tkaWuG4Oi5saTsCVb3GzGuykRtdfnpoguHcMyP1a0AJM6XxYBj6aoGvrfb6yOcPPmjcCGEjz0096L4hhNPOTLG/u3n2m+al9HwXJ9o2UM424fdSTBzHe0NQqs0rKuROVqb6bW2O8lPBXA8WUvqj3puMoBIaBbnbcqY1eIxUzPC1rbbAAKuuBeJXXdG7bLm9LJvj2OOnmDGa3Ia0eui55tK4CjDGcyuhrWJY7CGcU41e82BNjsAoLNxPLUPljL+6AYctjmJeHX1Ft7XFvepRWYi2lYWQgZreKQi7nHnqdh5KvK/CxK8va7K4m53sSeeiY01qKxzk/iZu5D0+HYek3ilq55O7fO5smoaXvewENG23qpBO6pbT55phKGWDmlwc4m+Rxa46kWUZnopnMa1zg8Nva97jyBK70WEOIu+dzRpcF24HIarod+nMUCMIR4Yr2985gJLM1xfQi42PorIr+EYqumcGGziNRyd6jr5qt46ZgcDFv8AX/KKYg18paYpnxva0Du8zmajmCOZ81zDcOv8I10+GBarg/8AZ5ckwc0EgZuvvXat4SbTm9i5pNw697jcKW4SK2ZvdVlLJNHqM5aGvb53cQHeoUxi4Hj/AGYRse4ubfxO1vc303y2206baonjfIBg/AvlK/diNRHHE+gly5GkPi+9rvbmLJzW4nFXxAyAQ1LeY9l/ofwKktT2byyOjJnjiDLgua0ufIOWnhA95T+m4ew+mk8Y719hfPYtB6hg0v8AFBCMow5A+c33gJ8IJMrLB8Tc2TI++YG1vTorc4eM7oxeN1jzeMot70+pZoyf3IiaP5WtYbeeidzVeurmgeuv4oyKqjqDQTs52xvGtVwrC/VwAPVq0puEqaO5cHSXtbOfZt93LayDv4njc+zbuseZuL7bD8Uc/wBWAjBIG3kojpZk4HtI1doABMfCeONvhDWgeS6iocRe2ihHEXFrY2gskyG+osSCNtANboLRdppe5zAX+G1y6zAL6aixI5crnkCtVmxjgg4+g/ntMnT4GSd4Y7T6N1RSEsYS6Eh/nl2fbrpr7lSEhVss7TImi08jw+xBDGOkaTtpnDbeYt71BMWooHeOmDw0kg3tlB000Js7ckE9LIhQqu5zOz2feE/pkfKR66y1y3qIcpXK6WIncDeYkp4W46noyADmj5sJ0/pPJXNw3xlBWNvG6zubDo4e78V5xBTijrnxuDo3FrhqCDYhHqvavY7iKavQ06oeLZvX9Z6kSVWcJdrI0jrfQSDb+ocvUfJWZS1bZGh0bg5p1BBuF0EdXGVM8ZrezLdMdxt6zuldYSVzlTN0lrdZUkkVwDGmtf3Lz4XexfkfufkgHHXCGV3exDQ66cioJiHEZabtOoNx6jZWtwRxOzEaXK+2doyvHn1VHpfwGej7O1r0t3i8jkeo9ZDqWte+LXVzPaHXzCnvBuIRyxAC2YbhQnF6U0lUQR+TmnmP1uiNJIIXd7G6w9ryI5hVS+5UmdztCkW1h6/PcSyZLNBK89doGOPfXPNyWM8IHIdVZtX2kwOiIzWdb5+qpDFq7PK87gkrVrgLzOHptM5Y5EcYVxZ3L3ZSMsgDXA9L6HyR7AZCaxlxvmIPInKbKCGnCkuEYiWhjxqWEfL/AAuTZWpPUOY70vQuDwYf4lBAcbIXhtQ11r2v+t1KuJnxS0ueMm7mg7aC+4J5HdB+F+zOtmtJIWU8RsR3l3PIOxEbdR/UWqujp2BizWKN2khwqljLfE0LFTPAHZIabv39A27QfMga+5S/C+GYKdmVxdKbalxyj+1vL1JRBmMQRDKwtjHRgAHyshllX4mAgust8CkyH4fwbPIcz6engHm2x+HtfJOKzhajDx3+YvuDnj/d3AHs63Nud9CpI/Gotw+/la3x1UPxviKB73M7zXnkY6TLoTckeFo0O5RAhsXFfPv+0idWc2bCHsYqoWMi7tx8AIALnOcRt4i4knc21RLAcTDmknTn/hVjEIQTmmmvexL4y5oIsbODPE3RzeR3CO0PE9LEDFJK2zwC18ZuPmPIgjqCN0Ra7afG4H44miEI6VJPpJridVmYchubG1tyeVlXLq6z8lZIYZRv3jZC0m1yA9oIuAQbeYUmoMSh7xjmVDvCdnNBB0trYg81XvG1FXQ1b65wZJE53txeJjYwC0MlaRdt2nKXEWNzrqpU1N7dROT6S266hgCHaqomjcO7cXMdcte1pyWHMuubDbU6aonh1bI9oEl2l7btN9HNsDdvXQi3W6gLMYi/Y3mmfJHJqRGS4aPdlcQ5o1AuCLncHW64nj6p8IlPeMsLtfG3MzY3a5w1toRf4BMHR0g9QEyNQ7DpzJvg9FFA1pqJC1x1ygXOp6o9i0f7VBko52RvtYd4NCeXib7P9pUArpKirjZNAHyRNvcBouy1mXIYLgHKT06bXXOmxZ0WUkkX26G3RI2h6XIXiMqBYNzvGnE0EjJJI7yQyNDS+N7mtvpbMx4NpGnUg9CbDQgNMLjYwOaG5rWcXODvE+x1FiNG/DfqjvGdTJVRQysZ3j4btIG7o3EEDqQHD3XKjuFVNQZMzxJr7Qc1gYQDoPHy8l0KrVI6iIu1b8ZnfuvAWx95qLOcc2SP7V+eumgHzRCpfM2mb3ubLOWyBxaWteIwWhwB5nfX15qa8NcDR1A7+cEa3DATbXfN1v02spbjuAMrKc07tLAFhG7C3Yj6ei1ae82X6TemdanBb6/hPPc83I7JqUe4m4Xmo5MkzdPsvHsuHl0PkgTgudgqcGeqGCuV3ExdZutFm6uUDOjXI/w3xnPRu/dOu2+rDq0/kfMKOXWwKgJU5E0SGHSwyPSegOF+0OCrAaT3cv3Hc/8AaealYK8sRykG4U44X7T56ezJiZY9tT42jydz96dr1QOz+84Ws7DS3xUbH0/Q/r7y70lHKXj2kewO70C4vYggj1CSa29R7zzZ7L1IOOk+xnnOaXMdd0V4Q4kfQVLZRfJcB46t5+8IHLEVzEpCSyeRAVO1bBlnpTibCmYhSNlhsXhudhH2gRct9/1sqhqKuRoLLkDaykvYxxnqaSU+cd/m39dfJP8AtE4XDJe+YPDJcm3J+5+O/wAVq9etO8HPnPb9ia1VPcP8J3XPl6iVXVwkJi5yP1UHIoFW09ikamzsZ1+0KSnjXicjInGGV2V9jsUOc0rTZNhRPNXWF16ZZGCYnGwPDmhwI2JNh7tirNwfHI30zZCcrQ21hbdvhsPgqAosS8JB3Ck2A4y98JiaS7K+waP59re+6UvVgcrOclYewBzJvjnFgddsejRueZ96j0skrgXAENAuXO0AA1JPlzW4q6el/iN76Tc3PgaegA9r1K4cU8eMnopY4GCN+l8v2mX8Q6i4Qq0rY4Y5PriPMHrXwDAgCfiwtBs8F17WINgOZ10J3+SJCphbZwqKcsLc4YS65NyWhzWtIJvrYnlsobUEOjEjbH7LhzzDS/pYBKnoGvjztksdi3Kfa3IHusu7UvdjCgTlWP1nxSYYXhVRJAxzYs15nzmQ5HRyh32H2J09sFuuw0TDiOgJjBJjhsbFgEbCLOdbKPatka1w1125AKLw4lNDcRySN3GVr3t+OUhSfg7hyorSQAcv2nEkkj7oudAedre9W1q4wZkITuI3ixnumsFyTlaTy1Ivr5qTYHxa9tspu06Fp1BB3BGxBF9FKXcARPjDXNYSABtY6adNFGa7s5mgJdTAuaDq3ce4jZcZ6FJ6sYM6S3HHSdxBnEeEtjjdJSRtfA++aI3D6Z7j7UTmkEsub21A2IOhAtlPNI1veNDb6HMNMp1IHi+WntG+iMUuNOEhgMZa/Yhw2HXzUsocXoQ0RVErLnS1rgHzNrI41DhekneD7gZyokewTFG0mkbrG9zqLk+n4I/LiFLUNLpGNEh6DSQ87tHO32gutXwHA+z48pY7Vrm2NwonVcMy00+ZpLm8iTqEqVYN1g/vGR0MOnEmkXBbXR56d5YObb7eQuhVdwVIxwlzl4bu3T46JYdiVQB4XNAvpmBN+V9Sjn+uNDLVEzSdL5BlJty0J0RSVxvtAGzoOM5maDFqhje77s6cif8AGqmeAxvcwPkGUnkeQURZxiy/gZe2xKMYXjD53Zc7QegIvZZrvQWAKSfQRexncEAAQ/i2DxVEZjmYHNPI/UdCqT427MpKUmSC8kO/VzB/N1Hn8VecEeUWvdayzM2cR6f4XXaoWL4uZek1lmnOBuPSeWYae51W8lBpcK3OL+zFk7u8oh3byfECMkZ6nWxafQG6CN7NGRD/ANbXwxjmG2v8XkfRIHTuD/8AZ6JdXU4DKfpjf2ErSye0WETS/wAKJ7/9rXH5gKx8PosHgP7szVbx9xhf8PCB81IafHZDYUuHEDkZ5Gs/4albWpf7ze28Hbre78sf4iF/MgyusP7MayT2msiH/ceL/wBrblSWg7HR/wBadx8o47f8nn8FL44cSk3kpqcf9uN0jh73kD5LoOE3P/8AcVlVJ1a1wgb8IwD80YV1j+6T85zrO1yP+oB/hBP5jH3gZnZTSgWJm/8AkYPkGpI3/wDwlFzgv5ufKSfUl+qS3hf+we/7RX/nH/kf2H+6eeGzNctJKS+2qj0VS5uxT+nxbqhNWRPPmtl4j+ke+GRskZs5hDh7uXodvevRmA4kzE6AOO7hY9WvHP8AXmvO0VYHb2Kn/ZPxF3FQYifBLyPJw5/roVqpsHB4Me0dxz3fnyPmP1/PEbY/hZjkcxwsWkiyjtVT3CtvtNwS4bUMH8j/APxP4fBVjURpC+k1ttPp3Z+oXV6cE/I/OReSAtPkuD49UbqYkxdGtJbkTj6jQBXOIx/ZlIeGiKeOSW/ice7b5AC7j6+ID49ULIWRVWGUnQm/pyJH65K3JcYiraetPEZ3lqe8ksTuu89ACPCNxZMZ6Sx0O2x+akFJUgwZ8pcW2BaPvevIKtkGBOezi3MjbeH5b2aLjzJCN4XwNO9t/Hv9m4HTf4/Ap1h3GTo3i9G146F7vwbb5KbU3Hkc8LxLEYXMAsxpD8xN7Bth5agjYphXOPEYkygcCVRjvD0tO+zwR057fipPS0jyxvdSPY3IPYcWXuL6lp6opVYo59wIbtNx+9I2PlY2Qnv+6Fi+OMb2Fzv0F9PghOerE2lqJkThiLqoNINVMWgeyZZCLdPa1TbBaya4Mczm+/Nb53+a3qcZj5Bzz1OgQeTEACS3K2/IXd8lRXrG+80t+DsJKsQ4tqMuWWWOQWsbC7iPulxbe3vQGKBshNgGkAnKSDmA1+Pkhbqy/In10HwW8XevNmD+0X+qnd4h0Nj7KslfDvFUlIf3d3MN7xu0YTawIH2T5i17LXE+OZJSc72D+Vovbyt+a4YT2a11TYiJwaftSHKPdfdH2dltPT619bFHbdjPG74b/Vb7o4/gljTknDHf05PsN/tIlNxI53N7vflCUFVUSH92y1+gv8ypgcYwWk/hQPqHj7Ursgv5Df8A4phV9sMjbikhhpx1Yxpd73O3+CruU/m/7Q3dVV/H9yB9hk/+s3wvgHEZ9XZmN6vOQW99vkpdgVBS4a7vJ61neC4ysPeHXcEAE/JVLinG1VUfxZZHDoXEj4bD4IS6V7tyVpa1U5C+/wCggbNdQqlQdvRRj7nP+US88V7ZaVlxG2SU/wAxEYPuF/8A6qKV/bXUG4gZHEPIXPz0+SrhlOV3jpgimxjy3tEDrqk+BB9d/wA9vtJVHxTW1brPkneD9lri1vwFgpdgvBr3AF0ETfOQ94fgbqB4RWOjIyqyuHuJCQA4rChSd4jf2jc/hzgeg2HsMCSjDcAYy2cl3l7LR/SEeha0CzQAPIWQimrQ4J7HOmQAOJziSdzH6S4slWz5bDqTsOZKmZmdFhaiicdS4g9BsFlXhvSTf0njQhYsuxC1LVqdCaskI2KJYbjjonteN2uDh6g3+CGlq1WSoMg2II5nrTBa6OvoW65myMA89Rce/b3gqp8YwwxSPjI1aSD+fon3YLxHcPpnnVvib/tOvyN/7lKe0PCrSMmaNHjI71GrT+uizqE668+YnrOyNV3V3SPhfcfP+ZEqmoiQipBBUkrINShNZT3C46npbeer1dXe19S8wO8kps4FFaOG5yn3LGJ4U5guRougqnGRPHXlurBjrBIP2jKz7d8vrp4fxRumwtkJzd84X3y6A+t91DqKd0bsw9D+uS6T1sjv8m6BYhY+GINRZnwyUz4rCzS5d6dfcEwn4ry6Rta311PwCj4hc7mT5f8A4jmDcA1dT/CgeR94jK34nRaWofObGhdhlvcwbU4/I/dzj6eEJmZHHy+Z+as+k7HmxAPxCqjhb90EE/Ow+qdHFsEoP4URqZB9p+ov/UAP+JRxX084EOmlrAzuflx7nA+8rKiwCec2jje8+QJ+QUvwzsdqXDNOWQM5mRwbYem/xsu2KdtcxblpY2QN/kaL294t8lDMS4mqag3lke7/AHEn4X2V7fift+80btPV6f5j/pH3MsKPAcGo9aic1Lh9mMXbf12+a4T9q1NT6YfRxM6PeM7v8fEqsjE4+0fibrdtOq6scbfL9YvZ2nXjA3/L2HSPfMkmMdplbUXDpXhp+y05G/Btr++6jck8jt3H6Ls2HyXRtOhlhzObd2lYw6VOB6DYewwIwEHVdG0/kiDKRd2UaybZzWtzzBzKdd2UyJR0ScR0KGbYM2QYylTiOlRSOhTmOg8lgvMGyDoKeyO4W4tK1ioU/p6UhUG3gi8keF1xsLlHqetuopSR2R2j0Bc7Ro+Z6DqU4lu0geH45/fyA6noEUo6e3ifq4/Bo6D80Jwh7T4nEZtgPujoPPzRd03TcpysA+IwyDO5jrMsJvlHNJEzN5njghartLGuKxG5grUhbJEKSQ5wLjBpa6GS9gXZHejtPrYr05itMKimI+8249dwvIwNtl6i7O8Y/aKGJxOuUX+Fj81pN8gx+hyFyOVOfeVjWMsXA8iQfchUrFOOM8DMc7nAeF5uNOZ3CCUXCNVUH93E4N+87wD57rk2aduoqBPo+n1dRqFjMAMeZkSkhyuDm7g3RzGJWzQNLBd3Tc38gFM6fs2ghGavqQBza0ho9C46n5LaTjrC6AZaWIPcOYG583u1KYqqetSLCBn3nD1l1Fz9VKlsefC+5kIwXsxraixEXdtP2pPB8vaPwUupuyOlpxnr6oW6NtGPibkqMY/241ElxDaJv8up/uP4BQStx+aocXSyOcT1JJ+JRAqDgZ+c5d2tCfG4H4KMn3O3tLiqOM8IoNKSnbI8faI/8n3PwCiuOdtFXLcRERN6MFjb1Ovwsq8yX5rtGbKmdsfptOTb2lvmtd/VvEfvsPadq7GJpjd73OJ5kkn4lNWNvuSnkcQPkuwovK6CbAJzbtZbaf6jExsyDoF1bAuzaEj2Tb5hOI7t9tvvGqEz54ipeN2Uq7MpESpomu9kgp9Hh/khF4I2QOyjThlEjMVAnTMPWMwZsgWOhTqPD0ZjoU5jofwHqs5gy8DR0CdMoEZjofL9foJzFRdf1zViV1GBo8P8k4jw9GYqP9fBdmUn66cloKZW8EtofL9afinEVGijaT9e9OoaIWzO0aN/wA6lECS8RjSUPN2jRufoB5pT1Gci2jRsPx9V2qZS/QaNGw/W/qtYaYuIa0Xcdh+uSrc7CZznab0hc5wazc/IKURMETc0hubfr3rWgw9lOwl2rjq534DyUV4t4qbExz5DZo0AG5PIAcyU8M1jHmYwAV+cKTY64uNjYJKi6vi2qke57XlgJ0aACGjYC53SV9xafOG/s7+sA1EKYvYjlTEhdREnWEfjQrC3IWtkOVNVO+zvtDdQnI/xR66bWub6KDELFlRHpGKLjS2cZHBEvSv7bo7eCG5/nI/C6iGMds1VJcMeGDowW+ZVcrCzhjyx/KOHtAKP6Vaj8Tv+cJYhxJNMbve4k8yST8Shr5SdysWSsoEA4ETt1NtvxsTNVi62ssWWoCdGVBCcxVQTKywslQZkqDDMcifU9TZRtkxCdw4h1S705gWrkvpZmu3ROGgB9mx+RUPp60ckWpMXI5pB6WHETethxDb8DaeVj1GhXWKmmj2tI3odHfHmt6DHhoHWI89UepZY37G3zCASw5i5ZhzBlJiUZOWQGN3Rwtc+qNw0oI0sb9FmXC2uFnNDh7iE0bgBYbwSOj8vab8CoGmMgwkyi8k4bSfr4/n9Ewjq6pntxskHVpyn4GydR4/b24Jm/wBOYfJFDL5yxiO2Ui7sp/1+v1omreJIeYkHqwrszH4j7LZT6MKIGT1msiOWUy7Np1wbiL3exA/1eQ0fNd445ne0Ws8mC5/uKMMHgGayJ17trfb57NHtH0XGa7/IDYDkn1NhBHL1J3PqSnseHgefyCKKmbmbCEwIykJ0AuToB1KO0FA2FpJtmI1P4Dy+q6saxmul+Z8vwCjvEHELQ1xLrMaCSTtYa39ETC1D8ZsKE+c4cUcTNYxz3uysaL/l6k9FSWM4y+tmzOuGj2GdB1P8x/Xn04l4gfWy6XELT4W9eWd3n5ch6lOMKwrUGyYopOepuY3VV0+I8zSHCvCLhJSuLDtB+Y/FJP8AQIxITNHdDaiJJJBaXB8jVzLUkkAyTC1KSSqVMWSskkpJFZYskkpJFZYskkpLmLLBakkpJMWWEklUky15Gydw4iRvqkkslQeZRAPMJUuIdCjFFjZb1SSSdijiJugknw3iZw5qRUfEjXe02/pcfRJJI3IE3WIWIAdoYp62J33h6i/0T+FjDs75H8kklmuw+kwhzHbKIdfqnDKIc3fVZSXRTGOIyFE3tE3c/IrH+rRt9kfJZSUNpB2lFyOJzbjYcbBpPr+S51uNhm9/RJJa7xujM0HJGZFMY4u0JOjR0CqniHiiSsdkbdsVxpzeQdC7y6D3+iSV6UdZ6m5h9MoPiPM64Vh2yl9DQho9FhJdlRiOwwyOw3SSSW5c/9k="/>
          <p:cNvSpPr>
            <a:spLocks noChangeAspect="1" noChangeArrowheads="1"/>
          </p:cNvSpPr>
          <p:nvPr/>
        </p:nvSpPr>
        <p:spPr bwMode="auto">
          <a:xfrm>
            <a:off x="3738563" y="4881563"/>
            <a:ext cx="296862" cy="2968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27" name="AutoShape 1039" descr="data:image/jpeg;base64,/9j/4AAQSkZJRgABAQAAAQABAAD/2wCEAAkGBhQSERUUEBQVFRUVFhUUGBcWGBQUGBQUFRcXFBUWFRcXHCYfFxkkHBQUHy8gIycpLCwsFx4xNTAqNSYrLCkBCQoKDgwOGg8PGiklHyUsLCwsKS0pLCwsLCwqLCksLCksKSwsLCwpLCwsLCwsLCwsKSwsLCwpLCwsKSwpLCwpLP/AABEIALcBEwMBIgACEQEDEQH/xAAcAAABBAMBAAAAAAAAAAAAAAAFAAQGBwECAwj/xABCEAABAwIEAwUFBQcDAwUBAAABAAIDBBEFEiExBkFRBxMiYXEygZGhsUJSwdHwFCMzYoKS4RVyokNjwiQ0k7LxFv/EABsBAAIDAQEBAAAAAAAAAAAAAAMEAAECBQYH/8QAOREAAgIBAwEGBAUBBgcAAAAAAQIAAxEEITESBRMiQVGRMnGBoWGx0eHwIxRCcrLC0gYVQ1JjosH/2gAMAwEAAhEDEQA/ACQK2BWjV0C6Eqbhb2WjStgVUk2AW4KzFCXbBFqLBCd1RcLMFwINihLtgilHgpO6OUmDhu6IsjAQGsJ4gjYTxGFJhDW7og2IBIvWLoWYLM2zLF1hZVSZmUlhIK5JlZSSUlxLKSzZSaAJmLJLN1o6YBXiFFTGbJIXU8QsY8NJFyiEM+YKdMM2ldBkzqkkkqisSSSSkkwkkkpJEkkkpJMJJJKSTCSSSkkSSSSkqVSFsClDCXbBGKDAS7fX6JxnC8w7OF5g2GAu2CMUGBl26P0WCNbuiTWBqA1hPEC1hMYUeDNbuiLWBq0dN0WmZBLQXVOxl6LTMtQs2Wcysza62BWi4PrmA2vr0CpnC8wiVu/wiO7rBd1TGpxVjGkk29VH4eKGPebuGUeawbcnC7xmvSMfi2ElolHVaT1bWC7iAFFarjWEXa039EGlrnVRH7yzfurLtaB4RmNLpK87nEnUOMB/sC62GLAGxCjlHjkUDcjr367qN1XaDDFOWudma43Hl5KqWDnBfeFehVGy7S2IZ2uGhC3e4WVYjtGpT7D7FcKjtTYw2zZr7WThXHmIsE32EsCWoN0wxXEu7jJJ2CjGCcameUMLfa1HP4pn2jYvkiyg6u0VvaFUkeU7Gj0/e2KsF0WKGaV0rtr2b6BTnhzHcwsfcq0wqcNhAG9vqpZw22wWKeBHdaFYnbbgSyopbhbqPU+IGMgO26o7BOHC4W2X0nm79OR4hOiSSSxEcxJJLCkrMSSRWFJJlJYSUkmVhJJSVEkldJSSBKHAg0aooxjWhR2q7QqRn/VafQ3+iEVPapTD2czvRp/GyGbEHLD3nUr7G1j8IfaTh03RaWKrep7XR/04ne8gfS6E1PanUO9lrW/F35ILaioctH6/+GdU/wAW31Et/TmQk1w9VFOE8dDqUS1Ju83PTS+lh6LWt40Jv3TdB0F1k6qscbxRuzRW5Q742z5SZNb+iUhMz7wVRVXaOHOLHSOA2JG4PogldxIWt8Er8u4OvzKOr5XMoaZQcS0+M+J2wx5I9XHpyQGgxwQtD3nM462UBocSfKQQ8PLjlsdTfrcqUYjRiCnjz+0SlL1JPUDGq8IOmcOMeMhUROjY3LJyN1WUeMSxEtcXAHcaqya2lo2ta6fR7traFM6nh+GRlj4mu9l3MFL1XdB8RyZt1z8O0hNHXuc4CEvL77C5upTglLPJKM+aPKbi+gPr1RHgDBGMne0AF4FgfxR3iTDJGuDM42DrgW9UQ6gkHpmejcBoXqaDvGB2mcDlsUEo4Kdzy2SFpc3e4CdcP4bUgjxgMPN1/kpKzgpjniTvCHeQFigILXHhG80zIvMgmJR08hIEAaBpoANvRD6XgyCR4Iu3y2ViYrww9lnRgPO1tAVzkwMnKHZY3aX5/RW3eqfPMwOgxYFhMbALMALftWH1Vddpsx/aQ07Bt/wU4xzieKktDFM2SckC27W/7iNvihtLxE0yuNTFTukjNr6HQ6ixcNEylNjjfaNabVihuoDO0h3CeGzSnwxvcOoabfHZWPhlG6Owe0tPQolHx9TxkCQxt2HhINr+nJdaytZUESQOa8DTwm/0T1f9PwmCt1T3tkrgTM0Yc2xQmn4gNLJlk/hk6H7vr5Ih39tHAg+eiA4/GHNKZbjIkpwT0txLCo61sjQWkG6cKlMH4ukon2dd0V9Rzb5j8lbGC49HUxh8bgQf1qgghvnFNd2c1fjXcesJpJLCk4pGNjEkkkpKiSSWFJJlYSSUlRJJJKSTy9dK6lPE3ActOS6MF8f/ACaPxUScVw3qZDhhPsNeoSxepDkTpmRDA6MSzNa72dz6BCcyf4NiPdPueYshkbTNtp6D08yfUze/c4ZsscQ22umeI8b9yDHTxtHK5Gq5cMTXc8b3BUYzXlffcOOi1uONp4+xcMQ04/6PNO8vERJOui7y0U5j7l0ThyBItZSjhrF8r8pOW+l+h5IziHEs8do5IBIT7L2fa93Io1d3TnBi9iesE8NcNiKE5W3fuCeqbcTNqA6LvWHKCNeQUnoZq548FN3Y+8+zRb36pweG3T3/AGmqI2NmhuUAb3J+vJU2XGN9/pBhgDmQ3iDD2ukaH82i3+ESwPhmUN8T2iI7Z739wUux/CqQtY97e9fG2zMpOttrgHX3qC12NSZryBzWtPskEach6LDUsCFxNq4IzJ5w7w7FGSY8xLh4nn6DoEL7RcQipog55BeCA1vN3Ox8kMouOJHM8JAAPLYeQQntJrRUULZHAZ45AMw3DXAix6i+VEqKlwhX6zDhgOrM6YNxvLPctY0EWs3MG38m33NuSeVOO1N2vZI9jXFps6zgATltYa5bjfkqno52tc0gusLHw6G/XpdP4cbDZWuAdofEHOLxbmLcwd7LtBlVcYiOSTmXJTcUyQOPeOjLb28NzuLjXa++iJSVcdVG90d+9ymwvbxW0soJguGSVMR7lpcGkuDzcN12DYxoOaH0VVLFM5st2uabW2v5jyXO1dmGVl4847UgIOeYPxp0tOB3lPIHknxHK64O98t+axVY4XwWljylzA3vA3M4tvzOwU7pqhsoaHWJ31RqdkkLM3dtc082i/xCIuqJGfKCNeDKxwXgiSRuZjWuBtYkm9j0Uz4DwKWiklkcCGuAaGnqNbrrFitj4dPIaBHcNxkC2c3uRolzq1dsAAfjChGA5+k7VtW2Vh+8NQoZWYle4KnWIYU24li5jUdVX02BVc8r+7p5NXHUtyt/udYI9FjKSjRqroxnOJHsUIKZYLxFLRy5onaX1adnDz/NFeJMAnpC0VLMucEtNw4G24uOYuNFFJnaqrT5jmd3TMrpjkGX7wlx5FVtAvlkG7Tv7uoUrDrryzTVbmODmEtcNQRoQrR4N7VNo6w25CTkf93T1RKtSG2fY+s4+v7GDAvT7ef09ZaqV1yp6lr2hzSCDzGq6JkjE8lZWyHBmUli6SkHMpLF0lJUSSSSkmZD8L4gZMMj9HDQtO6jnF/Z42W8tNZr9y3k78ijPGPC+YftFNo8a6c/NDOGeM7uEVRo7YHkfyKyxU+Cz3nvKqyU/tGlPHK+n7Sp6umfG4tkaWuG4Oi5saTsCVb3GzGuykRtdfnpoguHcMyP1a0AJM6XxYBj6aoGvrfb6yOcPPmjcCGEjz0096L4hhNPOTLG/u3n2m+al9HwXJ9o2UM424fdSTBzHe0NQqs0rKuROVqb6bW2O8lPBXA8WUvqj3puMoBIaBbnbcqY1eIxUzPC1rbbAAKuuBeJXXdG7bLm9LJvj2OOnmDGa3Ia0eui55tK4CjDGcyuhrWJY7CGcU41e82BNjsAoLNxPLUPljL+6AYctjmJeHX1Ft7XFvepRWYi2lYWQgZreKQi7nHnqdh5KvK/CxK8va7K4m53sSeeiY01qKxzk/iZu5D0+HYek3ilq55O7fO5smoaXvewENG23qpBO6pbT55phKGWDmlwc4m+Rxa46kWUZnopnMa1zg8Nva97jyBK70WEOIu+dzRpcF24HIarod+nMUCMIR4Yr2985gJLM1xfQi42PorIr+EYqumcGGziNRyd6jr5qt46ZgcDFv8AX/KKYg18paYpnxva0Du8zmajmCOZ81zDcOv8I10+GBarg/8AZ5ckwc0EgZuvvXat4SbTm9i5pNw697jcKW4SK2ZvdVlLJNHqM5aGvb53cQHeoUxi4Hj/AGYRse4ubfxO1vc303y2206baonjfIBg/AvlK/diNRHHE+gly5GkPi+9rvbmLJzW4nFXxAyAQ1LeY9l/ofwKktT2byyOjJnjiDLgua0ufIOWnhA95T+m4ew+mk8Y719hfPYtB6hg0v8AFBCMow5A+c33gJ8IJMrLB8Tc2TI++YG1vTorc4eM7oxeN1jzeMot70+pZoyf3IiaP5WtYbeeidzVeurmgeuv4oyKqjqDQTs52xvGtVwrC/VwAPVq0puEqaO5cHSXtbOfZt93LayDv4njc+zbuseZuL7bD8Uc/wBWAjBIG3kojpZk4HtI1doABMfCeONvhDWgeS6iocRe2ihHEXFrY2gskyG+osSCNtANboLRdppe5zAX+G1y6zAL6aixI5crnkCtVmxjgg4+g/ntMnT4GSd4Y7T6N1RSEsYS6Eh/nl2fbrpr7lSEhVss7TImi08jw+xBDGOkaTtpnDbeYt71BMWooHeOmDw0kg3tlB000Js7ckE9LIhQqu5zOz2feE/pkfKR66y1y3qIcpXK6WIncDeYkp4W46noyADmj5sJ0/pPJXNw3xlBWNvG6zubDo4e78V5xBTijrnxuDo3FrhqCDYhHqvavY7iKavQ06oeLZvX9Z6kSVWcJdrI0jrfQSDb+ocvUfJWZS1bZGh0bg5p1BBuF0EdXGVM8ZrezLdMdxt6zuldYSVzlTN0lrdZUkkVwDGmtf3Lz4XexfkfufkgHHXCGV3exDQ66cioJiHEZabtOoNx6jZWtwRxOzEaXK+2doyvHn1VHpfwGej7O1r0t3i8jkeo9ZDqWte+LXVzPaHXzCnvBuIRyxAC2YbhQnF6U0lUQR+TmnmP1uiNJIIXd7G6w9ryI5hVS+5UmdztCkW1h6/PcSyZLNBK89doGOPfXPNyWM8IHIdVZtX2kwOiIzWdb5+qpDFq7PK87gkrVrgLzOHptM5Y5EcYVxZ3L3ZSMsgDXA9L6HyR7AZCaxlxvmIPInKbKCGnCkuEYiWhjxqWEfL/AAuTZWpPUOY70vQuDwYf4lBAcbIXhtQ11r2v+t1KuJnxS0ueMm7mg7aC+4J5HdB+F+zOtmtJIWU8RsR3l3PIOxEbdR/UWqujp2BizWKN2khwqljLfE0LFTPAHZIabv39A27QfMga+5S/C+GYKdmVxdKbalxyj+1vL1JRBmMQRDKwtjHRgAHyshllX4mAgust8CkyH4fwbPIcz6engHm2x+HtfJOKzhajDx3+YvuDnj/d3AHs63Nud9CpI/Gotw+/la3x1UPxviKB73M7zXnkY6TLoTckeFo0O5RAhsXFfPv+0idWc2bCHsYqoWMi7tx8AIALnOcRt4i4knc21RLAcTDmknTn/hVjEIQTmmmvexL4y5oIsbODPE3RzeR3CO0PE9LEDFJK2zwC18ZuPmPIgjqCN0Ra7afG4H44miEI6VJPpJridVmYchubG1tyeVlXLq6z8lZIYZRv3jZC0m1yA9oIuAQbeYUmoMSh7xjmVDvCdnNBB0trYg81XvG1FXQ1b65wZJE53txeJjYwC0MlaRdt2nKXEWNzrqpU1N7dROT6S266hgCHaqomjcO7cXMdcte1pyWHMuubDbU6aonh1bI9oEl2l7btN9HNsDdvXQi3W6gLMYi/Y3mmfJHJqRGS4aPdlcQ5o1AuCLncHW64nj6p8IlPeMsLtfG3MzY3a5w1toRf4BMHR0g9QEyNQ7DpzJvg9FFA1pqJC1x1ygXOp6o9i0f7VBko52RvtYd4NCeXib7P9pUArpKirjZNAHyRNvcBouy1mXIYLgHKT06bXXOmxZ0WUkkX26G3RI2h6XIXiMqBYNzvGnE0EjJJI7yQyNDS+N7mtvpbMx4NpGnUg9CbDQgNMLjYwOaG5rWcXODvE+x1FiNG/DfqjvGdTJVRQysZ3j4btIG7o3EEDqQHD3XKjuFVNQZMzxJr7Qc1gYQDoPHy8l0KrVI6iIu1b8ZnfuvAWx95qLOcc2SP7V+eumgHzRCpfM2mb3ubLOWyBxaWteIwWhwB5nfX15qa8NcDR1A7+cEa3DATbXfN1v02spbjuAMrKc07tLAFhG7C3Yj6ei1ae82X6TemdanBb6/hPPc83I7JqUe4m4Xmo5MkzdPsvHsuHl0PkgTgudgqcGeqGCuV3ExdZutFm6uUDOjXI/w3xnPRu/dOu2+rDq0/kfMKOXWwKgJU5E0SGHSwyPSegOF+0OCrAaT3cv3Hc/8AaealYK8sRykG4U44X7T56ezJiZY9tT42jydz96dr1QOz+84Ws7DS3xUbH0/Q/r7y70lHKXj2kewO70C4vYggj1CSa29R7zzZ7L1IOOk+xnnOaXMdd0V4Q4kfQVLZRfJcB46t5+8IHLEVzEpCSyeRAVO1bBlnpTibCmYhSNlhsXhudhH2gRct9/1sqhqKuRoLLkDaykvYxxnqaSU+cd/m39dfJP8AtE4XDJe+YPDJcm3J+5+O/wAVq9etO8HPnPb9ia1VPcP8J3XPl6iVXVwkJi5yP1UHIoFW09ikamzsZ1+0KSnjXicjInGGV2V9jsUOc0rTZNhRPNXWF16ZZGCYnGwPDmhwI2JNh7tirNwfHI30zZCcrQ21hbdvhsPgqAosS8JB3Ck2A4y98JiaS7K+waP59re+6UvVgcrOclYewBzJvjnFgddsejRueZ96j0skrgXAENAuXO0AA1JPlzW4q6el/iN76Tc3PgaegA9r1K4cU8eMnopY4GCN+l8v2mX8Q6i4Qq0rY4Y5PriPMHrXwDAgCfiwtBs8F17WINgOZ10J3+SJCphbZwqKcsLc4YS65NyWhzWtIJvrYnlsobUEOjEjbH7LhzzDS/pYBKnoGvjztksdi3Kfa3IHusu7UvdjCgTlWP1nxSYYXhVRJAxzYs15nzmQ5HRyh32H2J09sFuuw0TDiOgJjBJjhsbFgEbCLOdbKPatka1w1125AKLw4lNDcRySN3GVr3t+OUhSfg7hyorSQAcv2nEkkj7oudAedre9W1q4wZkITuI3ixnumsFyTlaTy1Ivr5qTYHxa9tspu06Fp1BB3BGxBF9FKXcARPjDXNYSABtY6adNFGa7s5mgJdTAuaDq3ce4jZcZ6FJ6sYM6S3HHSdxBnEeEtjjdJSRtfA++aI3D6Z7j7UTmkEsub21A2IOhAtlPNI1veNDb6HMNMp1IHi+WntG+iMUuNOEhgMZa/Yhw2HXzUsocXoQ0RVErLnS1rgHzNrI41DhekneD7gZyokewTFG0mkbrG9zqLk+n4I/LiFLUNLpGNEh6DSQ87tHO32gutXwHA+z48pY7Vrm2NwonVcMy00+ZpLm8iTqEqVYN1g/vGR0MOnEmkXBbXR56d5YObb7eQuhVdwVIxwlzl4bu3T46JYdiVQB4XNAvpmBN+V9Sjn+uNDLVEzSdL5BlJty0J0RSVxvtAGzoOM5maDFqhje77s6cif8AGqmeAxvcwPkGUnkeQURZxiy/gZe2xKMYXjD53Zc7QegIvZZrvQWAKSfQRexncEAAQ/i2DxVEZjmYHNPI/UdCqT427MpKUmSC8kO/VzB/N1Hn8VecEeUWvdayzM2cR6f4XXaoWL4uZek1lmnOBuPSeWYae51W8lBpcK3OL+zFk7u8oh3byfECMkZ6nWxafQG6CN7NGRD/ANbXwxjmG2v8XkfRIHTuD/8AZ6JdXU4DKfpjf2ErSye0WETS/wAKJ7/9rXH5gKx8PosHgP7szVbx9xhf8PCB81IafHZDYUuHEDkZ5Gs/4albWpf7ze28Hbre78sf4iF/MgyusP7MayT2msiH/ceL/wBrblSWg7HR/wBadx8o47f8nn8FL44cSk3kpqcf9uN0jh73kD5LoOE3P/8AcVlVJ1a1wgb8IwD80YV1j+6T85zrO1yP+oB/hBP5jH3gZnZTSgWJm/8AkYPkGpI3/wDwlFzgv5ufKSfUl+qS3hf+we/7RX/nH/kf2H+6eeGzNctJKS+2qj0VS5uxT+nxbqhNWRPPmtl4j+ke+GRskZs5hDh7uXodvevRmA4kzE6AOO7hY9WvHP8AXmvO0VYHb2Kn/ZPxF3FQYifBLyPJw5/roVqpsHB4Me0dxz3fnyPmP1/PEbY/hZjkcxwsWkiyjtVT3CtvtNwS4bUMH8j/APxP4fBVjURpC+k1ttPp3Z+oXV6cE/I/OReSAtPkuD49UbqYkxdGtJbkTj6jQBXOIx/ZlIeGiKeOSW/ice7b5AC7j6+ID49ULIWRVWGUnQm/pyJH65K3JcYiraetPEZ3lqe8ksTuu89ACPCNxZMZ6Sx0O2x+akFJUgwZ8pcW2BaPvevIKtkGBOezi3MjbeH5b2aLjzJCN4XwNO9t/Hv9m4HTf4/Ap1h3GTo3i9G146F7vwbb5KbU3Hkc8LxLEYXMAsxpD8xN7Bth5agjYphXOPEYkygcCVRjvD0tO+zwR057fipPS0jyxvdSPY3IPYcWXuL6lp6opVYo59wIbtNx+9I2PlY2Qnv+6Fi+OMb2Fzv0F9PghOerE2lqJkThiLqoNINVMWgeyZZCLdPa1TbBaya4Mczm+/Nb53+a3qcZj5Bzz1OgQeTEACS3K2/IXd8lRXrG+80t+DsJKsQ4tqMuWWWOQWsbC7iPulxbe3vQGKBshNgGkAnKSDmA1+Pkhbqy/In10HwW8XevNmD+0X+qnd4h0Nj7KslfDvFUlIf3d3MN7xu0YTawIH2T5i17LXE+OZJSc72D+Vovbyt+a4YT2a11TYiJwaftSHKPdfdH2dltPT619bFHbdjPG74b/Vb7o4/gljTknDHf05PsN/tIlNxI53N7vflCUFVUSH92y1+gv8ypgcYwWk/hQPqHj7Ursgv5Df8A4phV9sMjbikhhpx1Yxpd73O3+CruU/m/7Q3dVV/H9yB9hk/+s3wvgHEZ9XZmN6vOQW99vkpdgVBS4a7vJ61neC4ysPeHXcEAE/JVLinG1VUfxZZHDoXEj4bD4IS6V7tyVpa1U5C+/wCggbNdQqlQdvRRj7nP+US88V7ZaVlxG2SU/wAxEYPuF/8A6qKV/bXUG4gZHEPIXPz0+SrhlOV3jpgimxjy3tEDrqk+BB9d/wA9vtJVHxTW1brPkneD9lri1vwFgpdgvBr3AF0ETfOQ94fgbqB4RWOjIyqyuHuJCQA4rChSd4jf2jc/hzgeg2HsMCSjDcAYy2cl3l7LR/SEeha0CzQAPIWQimrQ4J7HOmQAOJziSdzH6S4slWz5bDqTsOZKmZmdFhaiicdS4g9BsFlXhvSTf0njQhYsuxC1LVqdCaskI2KJYbjjonteN2uDh6g3+CGlq1WSoMg2II5nrTBa6OvoW65myMA89Rce/b3gqp8YwwxSPjI1aSD+fon3YLxHcPpnnVvib/tOvyN/7lKe0PCrSMmaNHjI71GrT+uizqE668+YnrOyNV3V3SPhfcfP+ZEqmoiQipBBUkrINShNZT3C46npbeer1dXe19S8wO8kps4FFaOG5yn3LGJ4U5guRougqnGRPHXlurBjrBIP2jKz7d8vrp4fxRumwtkJzd84X3y6A+t91DqKd0bsw9D+uS6T1sjv8m6BYhY+GINRZnwyUz4rCzS5d6dfcEwn4ry6Rta311PwCj4hc7mT5f8A4jmDcA1dT/CgeR94jK34nRaWofObGhdhlvcwbU4/I/dzj6eEJmZHHy+Z+as+k7HmxAPxCqjhb90EE/Ow+qdHFsEoP4URqZB9p+ov/UAP+JRxX084EOmlrAzuflx7nA+8rKiwCec2jje8+QJ+QUvwzsdqXDNOWQM5mRwbYem/xsu2KdtcxblpY2QN/kaL294t8lDMS4mqag3lke7/AHEn4X2V7fift+80btPV6f5j/pH3MsKPAcGo9aic1Lh9mMXbf12+a4T9q1NT6YfRxM6PeM7v8fEqsjE4+0fibrdtOq6scbfL9YvZ2nXjA3/L2HSPfMkmMdplbUXDpXhp+y05G/Btr++6jck8jt3H6Ls2HyXRtOhlhzObd2lYw6VOB6DYewwIwEHVdG0/kiDKRd2UaybZzWtzzBzKdd2UyJR0ScR0KGbYM2QYylTiOlRSOhTmOg8lgvMGyDoKeyO4W4tK1ioU/p6UhUG3gi8keF1xsLlHqetuopSR2R2j0Bc7Ro+Z6DqU4lu0geH45/fyA6noEUo6e3ifq4/Bo6D80Jwh7T4nEZtgPujoPPzRd03TcpysA+IwyDO5jrMsJvlHNJEzN5njghartLGuKxG5grUhbJEKSQ5wLjBpa6GS9gXZHejtPrYr05itMKimI+8249dwvIwNtl6i7O8Y/aKGJxOuUX+Fj81pN8gx+hyFyOVOfeVjWMsXA8iQfchUrFOOM8DMc7nAeF5uNOZ3CCUXCNVUH93E4N+87wD57rk2aduoqBPo+n1dRqFjMAMeZkSkhyuDm7g3RzGJWzQNLBd3Tc38gFM6fs2ghGavqQBza0ho9C46n5LaTjrC6AZaWIPcOYG583u1KYqqetSLCBn3nD1l1Fz9VKlsefC+5kIwXsxraixEXdtP2pPB8vaPwUupuyOlpxnr6oW6NtGPibkqMY/241ElxDaJv8up/uP4BQStx+aocXSyOcT1JJ+JRAqDgZ+c5d2tCfG4H4KMn3O3tLiqOM8IoNKSnbI8faI/8n3PwCiuOdtFXLcRERN6MFjb1Ovwsq8yX5rtGbKmdsfptOTb2lvmtd/VvEfvsPadq7GJpjd73OJ5kkn4lNWNvuSnkcQPkuwovK6CbAJzbtZbaf6jExsyDoF1bAuzaEj2Tb5hOI7t9tvvGqEz54ipeN2Uq7MpESpomu9kgp9Hh/khF4I2QOyjThlEjMVAnTMPWMwZsgWOhTqPD0ZjoU5jofwHqs5gy8DR0CdMoEZjofL9foJzFRdf1zViV1GBo8P8k4jw9GYqP9fBdmUn66cloKZW8EtofL9afinEVGijaT9e9OoaIWzO0aN/wA6lECS8RjSUPN2jRufoB5pT1Gci2jRsPx9V2qZS/QaNGw/W/qtYaYuIa0Xcdh+uSrc7CZznab0hc5wazc/IKURMETc0hubfr3rWgw9lOwl2rjq534DyUV4t4qbExz5DZo0AG5PIAcyU8M1jHmYwAV+cKTY64uNjYJKi6vi2qke57XlgJ0aACGjYC53SV9xafOG/s7+sA1EKYvYjlTEhdREnWEfjQrC3IWtkOVNVO+zvtDdQnI/xR66bWub6KDELFlRHpGKLjS2cZHBEvSv7bo7eCG5/nI/C6iGMds1VJcMeGDowW+ZVcrCzhjyx/KOHtAKP6Vaj8Tv+cJYhxJNMbve4k8yST8Shr5SdysWSsoEA4ETt1NtvxsTNVi62ssWWoCdGVBCcxVQTKywslQZkqDDMcifU9TZRtkxCdw4h1S705gWrkvpZmu3ROGgB9mx+RUPp60ckWpMXI5pB6WHETethxDb8DaeVj1GhXWKmmj2tI3odHfHmt6DHhoHWI89UepZY37G3zCASw5i5ZhzBlJiUZOWQGN3Rwtc+qNw0oI0sb9FmXC2uFnNDh7iE0bgBYbwSOj8vab8CoGmMgwkyi8k4bSfr4/n9Ewjq6pntxskHVpyn4GydR4/b24Jm/wBOYfJFDL5yxiO2Ui7sp/1+v1omreJIeYkHqwrszH4j7LZT6MKIGT1msiOWUy7Np1wbiL3exA/1eQ0fNd445ne0Ws8mC5/uKMMHgGayJ17trfb57NHtH0XGa7/IDYDkn1NhBHL1J3PqSnseHgefyCKKmbmbCEwIykJ0AuToB1KO0FA2FpJtmI1P4Dy+q6saxmul+Z8vwCjvEHELQ1xLrMaCSTtYa39ETC1D8ZsKE+c4cUcTNYxz3uysaL/l6k9FSWM4y+tmzOuGj2GdB1P8x/Xn04l4gfWy6XELT4W9eWd3n5ch6lOMKwrUGyYopOepuY3VV0+I8zSHCvCLhJSuLDtB+Y/FJP8AQIxITNHdDaiJJJBaXB8jVzLUkkAyTC1KSSqVMWSskkpJFZYskkpJFZYskkpLmLLBakkpJMWWEklUky15Gydw4iRvqkkslQeZRAPMJUuIdCjFFjZb1SSSdijiJugknw3iZw5qRUfEjXe02/pcfRJJI3IE3WIWIAdoYp62J33h6i/0T+FjDs75H8kklmuw+kwhzHbKIdfqnDKIc3fVZSXRTGOIyFE3tE3c/IrH+rRt9kfJZSUNpB2lFyOJzbjYcbBpPr+S51uNhm9/RJJa7xujM0HJGZFMY4u0JOjR0CqniHiiSsdkbdsVxpzeQdC7y6D3+iSV6UdZ6m5h9MoPiPM64Vh2yl9DQho9FhJdlRiOwwyOw3SSSW5c/9k="/>
          <p:cNvSpPr>
            <a:spLocks noChangeAspect="1" noChangeArrowheads="1"/>
          </p:cNvSpPr>
          <p:nvPr/>
        </p:nvSpPr>
        <p:spPr bwMode="auto">
          <a:xfrm>
            <a:off x="3738563" y="4881563"/>
            <a:ext cx="296862" cy="2968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29" name="AutoShape 1041" descr="data:image/jpeg;base64,/9j/4AAQSkZJRgABAQAAAQABAAD/2wCEAAkGBhQSERUUEBQVFRUVFhUUGBcWGBQUGBQUFRcXFBUWFRcXHCYfFxkkHBQUHy8gIycpLCwsFx4xNTAqNSYrLCkBCQoKDgwOGg8PGiklHyUsLCwsKS0pLCwsLCwqLCksLCksKSwsLCwpLCwsLCwsLCwsKSwsLCwpLCwsKSwpLCwpLP/AABEIALcBEwMBIgACEQEDEQH/xAAcAAABBAMBAAAAAAAAAAAAAAAFAAQGBwECAwj/xABCEAABAwIEAwUFBQcDAwUBAAABAAIDBBEFEiExBkFRBxMiYXEygZGhsUJSwdHwFCMzYoKS4RVyokNjwiQ0k7LxFv/EABsBAAIDAQEBAAAAAAAAAAAAAAMEAAECBQYH/8QAOREAAgIBAwEGBAUBBgcAAAAAAQIAAxEEITESBRMiQVGRMnGBoWGx0eHwIxRCcrLC0gYVQ1JjosH/2gAMAwEAAhEDEQA/ACQK2BWjV0C6Eqbhb2WjStgVUk2AW4KzFCXbBFqLBCd1RcLMFwINihLtgilHgpO6OUmDhu6IsjAQGsJ4gjYTxGFJhDW7og2IBIvWLoWYLM2zLF1hZVSZmUlhIK5JlZSSUlxLKSzZSaAJmLJLN1o6YBXiFFTGbJIXU8QsY8NJFyiEM+YKdMM2ldBkzqkkkqisSSSSkkwkkkpJEkkkpJMJJJKSTCSSSkkSSSSkqVSFsClDCXbBGKDAS7fX6JxnC8w7OF5g2GAu2CMUGBl26P0WCNbuiTWBqA1hPEC1hMYUeDNbuiLWBq0dN0WmZBLQXVOxl6LTMtQs2Wcysza62BWi4PrmA2vr0CpnC8wiVu/wiO7rBd1TGpxVjGkk29VH4eKGPebuGUeawbcnC7xmvSMfi2ElolHVaT1bWC7iAFFarjWEXa039EGlrnVRH7yzfurLtaB4RmNLpK87nEnUOMB/sC62GLAGxCjlHjkUDcjr367qN1XaDDFOWudma43Hl5KqWDnBfeFehVGy7S2IZ2uGhC3e4WVYjtGpT7D7FcKjtTYw2zZr7WThXHmIsE32EsCWoN0wxXEu7jJJ2CjGCcameUMLfa1HP4pn2jYvkiyg6u0VvaFUkeU7Gj0/e2KsF0WKGaV0rtr2b6BTnhzHcwsfcq0wqcNhAG9vqpZw22wWKeBHdaFYnbbgSyopbhbqPU+IGMgO26o7BOHC4W2X0nm79OR4hOiSSSxEcxJJLCkrMSSRWFJJlJYSUkmVhJJSVEkldJSSBKHAg0aooxjWhR2q7QqRn/VafQ3+iEVPapTD2czvRp/GyGbEHLD3nUr7G1j8IfaTh03RaWKrep7XR/04ne8gfS6E1PanUO9lrW/F35ILaioctH6/+GdU/wAW31Et/TmQk1w9VFOE8dDqUS1Ju83PTS+lh6LWt40Jv3TdB0F1k6qscbxRuzRW5Q742z5SZNb+iUhMz7wVRVXaOHOLHSOA2JG4PogldxIWt8Er8u4OvzKOr5XMoaZQcS0+M+J2wx5I9XHpyQGgxwQtD3nM462UBocSfKQQ8PLjlsdTfrcqUYjRiCnjz+0SlL1JPUDGq8IOmcOMeMhUROjY3LJyN1WUeMSxEtcXAHcaqya2lo2ta6fR7traFM6nh+GRlj4mu9l3MFL1XdB8RyZt1z8O0hNHXuc4CEvL77C5upTglLPJKM+aPKbi+gPr1RHgDBGMne0AF4FgfxR3iTDJGuDM42DrgW9UQ6gkHpmejcBoXqaDvGB2mcDlsUEo4Kdzy2SFpc3e4CdcP4bUgjxgMPN1/kpKzgpjniTvCHeQFigILXHhG80zIvMgmJR08hIEAaBpoANvRD6XgyCR4Iu3y2ViYrww9lnRgPO1tAVzkwMnKHZY3aX5/RW3eqfPMwOgxYFhMbALMALftWH1Vddpsx/aQ07Bt/wU4xzieKktDFM2SckC27W/7iNvihtLxE0yuNTFTukjNr6HQ6ixcNEylNjjfaNabVihuoDO0h3CeGzSnwxvcOoabfHZWPhlG6Owe0tPQolHx9TxkCQxt2HhINr+nJdaytZUESQOa8DTwm/0T1f9PwmCt1T3tkrgTM0Yc2xQmn4gNLJlk/hk6H7vr5Ih39tHAg+eiA4/GHNKZbjIkpwT0txLCo61sjQWkG6cKlMH4ukon2dd0V9Rzb5j8lbGC49HUxh8bgQf1qgghvnFNd2c1fjXcesJpJLCk4pGNjEkkkpKiSSWFJJlYSSUlRJJJKSTy9dK6lPE3ActOS6MF8f/ACaPxUScVw3qZDhhPsNeoSxepDkTpmRDA6MSzNa72dz6BCcyf4NiPdPueYshkbTNtp6D08yfUze/c4ZsscQ22umeI8b9yDHTxtHK5Gq5cMTXc8b3BUYzXlffcOOi1uONp4+xcMQ04/6PNO8vERJOui7y0U5j7l0ThyBItZSjhrF8r8pOW+l+h5IziHEs8do5IBIT7L2fa93Io1d3TnBi9iesE8NcNiKE5W3fuCeqbcTNqA6LvWHKCNeQUnoZq548FN3Y+8+zRb36pweG3T3/AGmqI2NmhuUAb3J+vJU2XGN9/pBhgDmQ3iDD2ukaH82i3+ESwPhmUN8T2iI7Z739wUux/CqQtY97e9fG2zMpOttrgHX3qC12NSZryBzWtPskEach6LDUsCFxNq4IzJ5w7w7FGSY8xLh4nn6DoEL7RcQipog55BeCA1vN3Ox8kMouOJHM8JAAPLYeQQntJrRUULZHAZ45AMw3DXAix6i+VEqKlwhX6zDhgOrM6YNxvLPctY0EWs3MG38m33NuSeVOO1N2vZI9jXFps6zgATltYa5bjfkqno52tc0gusLHw6G/XpdP4cbDZWuAdofEHOLxbmLcwd7LtBlVcYiOSTmXJTcUyQOPeOjLb28NzuLjXa++iJSVcdVG90d+9ymwvbxW0soJguGSVMR7lpcGkuDzcN12DYxoOaH0VVLFM5st2uabW2v5jyXO1dmGVl4847UgIOeYPxp0tOB3lPIHknxHK64O98t+axVY4XwWljylzA3vA3M4tvzOwU7pqhsoaHWJ31RqdkkLM3dtc082i/xCIuqJGfKCNeDKxwXgiSRuZjWuBtYkm9j0Uz4DwKWiklkcCGuAaGnqNbrrFitj4dPIaBHcNxkC2c3uRolzq1dsAAfjChGA5+k7VtW2Vh+8NQoZWYle4KnWIYU24li5jUdVX02BVc8r+7p5NXHUtyt/udYI9FjKSjRqroxnOJHsUIKZYLxFLRy5onaX1adnDz/NFeJMAnpC0VLMucEtNw4G24uOYuNFFJnaqrT5jmd3TMrpjkGX7wlx5FVtAvlkG7Tv7uoUrDrryzTVbmODmEtcNQRoQrR4N7VNo6w25CTkf93T1RKtSG2fY+s4+v7GDAvT7ef09ZaqV1yp6lr2hzSCDzGq6JkjE8lZWyHBmUli6SkHMpLF0lJUSSSSkmZD8L4gZMMj9HDQtO6jnF/Z42W8tNZr9y3k78ijPGPC+YftFNo8a6c/NDOGeM7uEVRo7YHkfyKyxU+Cz3nvKqyU/tGlPHK+n7Sp6umfG4tkaWuG4Oi5saTsCVb3GzGuykRtdfnpoguHcMyP1a0AJM6XxYBj6aoGvrfb6yOcPPmjcCGEjz0096L4hhNPOTLG/u3n2m+al9HwXJ9o2UM424fdSTBzHe0NQqs0rKuROVqb6bW2O8lPBXA8WUvqj3puMoBIaBbnbcqY1eIxUzPC1rbbAAKuuBeJXXdG7bLm9LJvj2OOnmDGa3Ia0eui55tK4CjDGcyuhrWJY7CGcU41e82BNjsAoLNxPLUPljL+6AYctjmJeHX1Ft7XFvepRWYi2lYWQgZreKQi7nHnqdh5KvK/CxK8va7K4m53sSeeiY01qKxzk/iZu5D0+HYek3ilq55O7fO5smoaXvewENG23qpBO6pbT55phKGWDmlwc4m+Rxa46kWUZnopnMa1zg8Nva97jyBK70WEOIu+dzRpcF24HIarod+nMUCMIR4Yr2985gJLM1xfQi42PorIr+EYqumcGGziNRyd6jr5qt46ZgcDFv8AX/KKYg18paYpnxva0Du8zmajmCOZ81zDcOv8I10+GBarg/8AZ5ckwc0EgZuvvXat4SbTm9i5pNw697jcKW4SK2ZvdVlLJNHqM5aGvb53cQHeoUxi4Hj/AGYRse4ubfxO1vc303y2206baonjfIBg/AvlK/diNRHHE+gly5GkPi+9rvbmLJzW4nFXxAyAQ1LeY9l/ofwKktT2byyOjJnjiDLgua0ufIOWnhA95T+m4ew+mk8Y719hfPYtB6hg0v8AFBCMow5A+c33gJ8IJMrLB8Tc2TI++YG1vTorc4eM7oxeN1jzeMot70+pZoyf3IiaP5WtYbeeidzVeurmgeuv4oyKqjqDQTs52xvGtVwrC/VwAPVq0puEqaO5cHSXtbOfZt93LayDv4njc+zbuseZuL7bD8Uc/wBWAjBIG3kojpZk4HtI1doABMfCeONvhDWgeS6iocRe2ihHEXFrY2gskyG+osSCNtANboLRdppe5zAX+G1y6zAL6aixI5crnkCtVmxjgg4+g/ntMnT4GSd4Y7T6N1RSEsYS6Eh/nl2fbrpr7lSEhVss7TImi08jw+xBDGOkaTtpnDbeYt71BMWooHeOmDw0kg3tlB000Js7ckE9LIhQqu5zOz2feE/pkfKR66y1y3qIcpXK6WIncDeYkp4W46noyADmj5sJ0/pPJXNw3xlBWNvG6zubDo4e78V5xBTijrnxuDo3FrhqCDYhHqvavY7iKavQ06oeLZvX9Z6kSVWcJdrI0jrfQSDb+ocvUfJWZS1bZGh0bg5p1BBuF0EdXGVM8ZrezLdMdxt6zuldYSVzlTN0lrdZUkkVwDGmtf3Lz4XexfkfufkgHHXCGV3exDQ66cioJiHEZabtOoNx6jZWtwRxOzEaXK+2doyvHn1VHpfwGej7O1r0t3i8jkeo9ZDqWte+LXVzPaHXzCnvBuIRyxAC2YbhQnF6U0lUQR+TmnmP1uiNJIIXd7G6w9ryI5hVS+5UmdztCkW1h6/PcSyZLNBK89doGOPfXPNyWM8IHIdVZtX2kwOiIzWdb5+qpDFq7PK87gkrVrgLzOHptM5Y5EcYVxZ3L3ZSMsgDXA9L6HyR7AZCaxlxvmIPInKbKCGnCkuEYiWhjxqWEfL/AAuTZWpPUOY70vQuDwYf4lBAcbIXhtQ11r2v+t1KuJnxS0ueMm7mg7aC+4J5HdB+F+zOtmtJIWU8RsR3l3PIOxEbdR/UWqujp2BizWKN2khwqljLfE0LFTPAHZIabv39A27QfMga+5S/C+GYKdmVxdKbalxyj+1vL1JRBmMQRDKwtjHRgAHyshllX4mAgust8CkyH4fwbPIcz6engHm2x+HtfJOKzhajDx3+YvuDnj/d3AHs63Nud9CpI/Gotw+/la3x1UPxviKB73M7zXnkY6TLoTckeFo0O5RAhsXFfPv+0idWc2bCHsYqoWMi7tx8AIALnOcRt4i4knc21RLAcTDmknTn/hVjEIQTmmmvexL4y5oIsbODPE3RzeR3CO0PE9LEDFJK2zwC18ZuPmPIgjqCN0Ra7afG4H44miEI6VJPpJridVmYchubG1tyeVlXLq6z8lZIYZRv3jZC0m1yA9oIuAQbeYUmoMSh7xjmVDvCdnNBB0trYg81XvG1FXQ1b65wZJE53txeJjYwC0MlaRdt2nKXEWNzrqpU1N7dROT6S266hgCHaqomjcO7cXMdcte1pyWHMuubDbU6aonh1bI9oEl2l7btN9HNsDdvXQi3W6gLMYi/Y3mmfJHJqRGS4aPdlcQ5o1AuCLncHW64nj6p8IlPeMsLtfG3MzY3a5w1toRf4BMHR0g9QEyNQ7DpzJvg9FFA1pqJC1x1ygXOp6o9i0f7VBko52RvtYd4NCeXib7P9pUArpKirjZNAHyRNvcBouy1mXIYLgHKT06bXXOmxZ0WUkkX26G3RI2h6XIXiMqBYNzvGnE0EjJJI7yQyNDS+N7mtvpbMx4NpGnUg9CbDQgNMLjYwOaG5rWcXODvE+x1FiNG/DfqjvGdTJVRQysZ3j4btIG7o3EEDqQHD3XKjuFVNQZMzxJr7Qc1gYQDoPHy8l0KrVI6iIu1b8ZnfuvAWx95qLOcc2SP7V+eumgHzRCpfM2mb3ubLOWyBxaWteIwWhwB5nfX15qa8NcDR1A7+cEa3DATbXfN1v02spbjuAMrKc07tLAFhG7C3Yj6ei1ae82X6TemdanBb6/hPPc83I7JqUe4m4Xmo5MkzdPsvHsuHl0PkgTgudgqcGeqGCuV3ExdZutFm6uUDOjXI/w3xnPRu/dOu2+rDq0/kfMKOXWwKgJU5E0SGHSwyPSegOF+0OCrAaT3cv3Hc/8AaealYK8sRykG4U44X7T56ezJiZY9tT42jydz96dr1QOz+84Ws7DS3xUbH0/Q/r7y70lHKXj2kewO70C4vYggj1CSa29R7zzZ7L1IOOk+xnnOaXMdd0V4Q4kfQVLZRfJcB46t5+8IHLEVzEpCSyeRAVO1bBlnpTibCmYhSNlhsXhudhH2gRct9/1sqhqKuRoLLkDaykvYxxnqaSU+cd/m39dfJP8AtE4XDJe+YPDJcm3J+5+O/wAVq9etO8HPnPb9ia1VPcP8J3XPl6iVXVwkJi5yP1UHIoFW09ikamzsZ1+0KSnjXicjInGGV2V9jsUOc0rTZNhRPNXWF16ZZGCYnGwPDmhwI2JNh7tirNwfHI30zZCcrQ21hbdvhsPgqAosS8JB3Ck2A4y98JiaS7K+waP59re+6UvVgcrOclYewBzJvjnFgddsejRueZ96j0skrgXAENAuXO0AA1JPlzW4q6el/iN76Tc3PgaegA9r1K4cU8eMnopY4GCN+l8v2mX8Q6i4Qq0rY4Y5PriPMHrXwDAgCfiwtBs8F17WINgOZ10J3+SJCphbZwqKcsLc4YS65NyWhzWtIJvrYnlsobUEOjEjbH7LhzzDS/pYBKnoGvjztksdi3Kfa3IHusu7UvdjCgTlWP1nxSYYXhVRJAxzYs15nzmQ5HRyh32H2J09sFuuw0TDiOgJjBJjhsbFgEbCLOdbKPatka1w1125AKLw4lNDcRySN3GVr3t+OUhSfg7hyorSQAcv2nEkkj7oudAedre9W1q4wZkITuI3ixnumsFyTlaTy1Ivr5qTYHxa9tspu06Fp1BB3BGxBF9FKXcARPjDXNYSABtY6adNFGa7s5mgJdTAuaDq3ce4jZcZ6FJ6sYM6S3HHSdxBnEeEtjjdJSRtfA++aI3D6Z7j7UTmkEsub21A2IOhAtlPNI1veNDb6HMNMp1IHi+WntG+iMUuNOEhgMZa/Yhw2HXzUsocXoQ0RVErLnS1rgHzNrI41DhekneD7gZyokewTFG0mkbrG9zqLk+n4I/LiFLUNLpGNEh6DSQ87tHO32gutXwHA+z48pY7Vrm2NwonVcMy00+ZpLm8iTqEqVYN1g/vGR0MOnEmkXBbXR56d5YObb7eQuhVdwVIxwlzl4bu3T46JYdiVQB4XNAvpmBN+V9Sjn+uNDLVEzSdL5BlJty0J0RSVxvtAGzoOM5maDFqhje77s6cif8AGqmeAxvcwPkGUnkeQURZxiy/gZe2xKMYXjD53Zc7QegIvZZrvQWAKSfQRexncEAAQ/i2DxVEZjmYHNPI/UdCqT427MpKUmSC8kO/VzB/N1Hn8VecEeUWvdayzM2cR6f4XXaoWL4uZek1lmnOBuPSeWYae51W8lBpcK3OL+zFk7u8oh3byfECMkZ6nWxafQG6CN7NGRD/ANbXwxjmG2v8XkfRIHTuD/8AZ6JdXU4DKfpjf2ErSye0WETS/wAKJ7/9rXH5gKx8PosHgP7szVbx9xhf8PCB81IafHZDYUuHEDkZ5Gs/4albWpf7ze28Hbre78sf4iF/MgyusP7MayT2msiH/ceL/wBrblSWg7HR/wBadx8o47f8nn8FL44cSk3kpqcf9uN0jh73kD5LoOE3P/8AcVlVJ1a1wgb8IwD80YV1j+6T85zrO1yP+oB/hBP5jH3gZnZTSgWJm/8AkYPkGpI3/wDwlFzgv5ufKSfUl+qS3hf+we/7RX/nH/kf2H+6eeGzNctJKS+2qj0VS5uxT+nxbqhNWRPPmtl4j+ke+GRskZs5hDh7uXodvevRmA4kzE6AOO7hY9WvHP8AXmvO0VYHb2Kn/ZPxF3FQYifBLyPJw5/roVqpsHB4Me0dxz3fnyPmP1/PEbY/hZjkcxwsWkiyjtVT3CtvtNwS4bUMH8j/APxP4fBVjURpC+k1ttPp3Z+oXV6cE/I/OReSAtPkuD49UbqYkxdGtJbkTj6jQBXOIx/ZlIeGiKeOSW/ice7b5AC7j6+ID49ULIWRVWGUnQm/pyJH65K3JcYiraetPEZ3lqe8ksTuu89ACPCNxZMZ6Sx0O2x+akFJUgwZ8pcW2BaPvevIKtkGBOezi3MjbeH5b2aLjzJCN4XwNO9t/Hv9m4HTf4/Ap1h3GTo3i9G146F7vwbb5KbU3Hkc8LxLEYXMAsxpD8xN7Bth5agjYphXOPEYkygcCVRjvD0tO+zwR057fipPS0jyxvdSPY3IPYcWXuL6lp6opVYo59wIbtNx+9I2PlY2Qnv+6Fi+OMb2Fzv0F9PghOerE2lqJkThiLqoNINVMWgeyZZCLdPa1TbBaya4Mczm+/Nb53+a3qcZj5Bzz1OgQeTEACS3K2/IXd8lRXrG+80t+DsJKsQ4tqMuWWWOQWsbC7iPulxbe3vQGKBshNgGkAnKSDmA1+Pkhbqy/In10HwW8XevNmD+0X+qnd4h0Nj7KslfDvFUlIf3d3MN7xu0YTawIH2T5i17LXE+OZJSc72D+Vovbyt+a4YT2a11TYiJwaftSHKPdfdH2dltPT619bFHbdjPG74b/Vb7o4/gljTknDHf05PsN/tIlNxI53N7vflCUFVUSH92y1+gv8ypgcYwWk/hQPqHj7Ursgv5Df8A4phV9sMjbikhhpx1Yxpd73O3+CruU/m/7Q3dVV/H9yB9hk/+s3wvgHEZ9XZmN6vOQW99vkpdgVBS4a7vJ61neC4ysPeHXcEAE/JVLinG1VUfxZZHDoXEj4bD4IS6V7tyVpa1U5C+/wCggbNdQqlQdvRRj7nP+US88V7ZaVlxG2SU/wAxEYPuF/8A6qKV/bXUG4gZHEPIXPz0+SrhlOV3jpgimxjy3tEDrqk+BB9d/wA9vtJVHxTW1brPkneD9lri1vwFgpdgvBr3AF0ETfOQ94fgbqB4RWOjIyqyuHuJCQA4rChSd4jf2jc/hzgeg2HsMCSjDcAYy2cl3l7LR/SEeha0CzQAPIWQimrQ4J7HOmQAOJziSdzH6S4slWz5bDqTsOZKmZmdFhaiicdS4g9BsFlXhvSTf0njQhYsuxC1LVqdCaskI2KJYbjjonteN2uDh6g3+CGlq1WSoMg2II5nrTBa6OvoW65myMA89Rce/b3gqp8YwwxSPjI1aSD+fon3YLxHcPpnnVvib/tOvyN/7lKe0PCrSMmaNHjI71GrT+uizqE668+YnrOyNV3V3SPhfcfP+ZEqmoiQipBBUkrINShNZT3C46npbeer1dXe19S8wO8kps4FFaOG5yn3LGJ4U5guRougqnGRPHXlurBjrBIP2jKz7d8vrp4fxRumwtkJzd84X3y6A+t91DqKd0bsw9D+uS6T1sjv8m6BYhY+GINRZnwyUz4rCzS5d6dfcEwn4ry6Rta311PwCj4hc7mT5f8A4jmDcA1dT/CgeR94jK34nRaWofObGhdhlvcwbU4/I/dzj6eEJmZHHy+Z+as+k7HmxAPxCqjhb90EE/Ow+qdHFsEoP4URqZB9p+ov/UAP+JRxX084EOmlrAzuflx7nA+8rKiwCec2jje8+QJ+QUvwzsdqXDNOWQM5mRwbYem/xsu2KdtcxblpY2QN/kaL294t8lDMS4mqag3lke7/AHEn4X2V7fift+80btPV6f5j/pH3MsKPAcGo9aic1Lh9mMXbf12+a4T9q1NT6YfRxM6PeM7v8fEqsjE4+0fibrdtOq6scbfL9YvZ2nXjA3/L2HSPfMkmMdplbUXDpXhp+y05G/Btr++6jck8jt3H6Ls2HyXRtOhlhzObd2lYw6VOB6DYewwIwEHVdG0/kiDKRd2UaybZzWtzzBzKdd2UyJR0ScR0KGbYM2QYylTiOlRSOhTmOg8lgvMGyDoKeyO4W4tK1ioU/p6UhUG3gi8keF1xsLlHqetuopSR2R2j0Bc7Ro+Z6DqU4lu0geH45/fyA6noEUo6e3ifq4/Bo6D80Jwh7T4nEZtgPujoPPzRd03TcpysA+IwyDO5jrMsJvlHNJEzN5njghartLGuKxG5grUhbJEKSQ5wLjBpa6GS9gXZHejtPrYr05itMKimI+8249dwvIwNtl6i7O8Y/aKGJxOuUX+Fj81pN8gx+hyFyOVOfeVjWMsXA8iQfchUrFOOM8DMc7nAeF5uNOZ3CCUXCNVUH93E4N+87wD57rk2aduoqBPo+n1dRqFjMAMeZkSkhyuDm7g3RzGJWzQNLBd3Tc38gFM6fs2ghGavqQBza0ho9C46n5LaTjrC6AZaWIPcOYG583u1KYqqetSLCBn3nD1l1Fz9VKlsefC+5kIwXsxraixEXdtP2pPB8vaPwUupuyOlpxnr6oW6NtGPibkqMY/241ElxDaJv8up/uP4BQStx+aocXSyOcT1JJ+JRAqDgZ+c5d2tCfG4H4KMn3O3tLiqOM8IoNKSnbI8faI/8n3PwCiuOdtFXLcRERN6MFjb1Ovwsq8yX5rtGbKmdsfptOTb2lvmtd/VvEfvsPadq7GJpjd73OJ5kkn4lNWNvuSnkcQPkuwovK6CbAJzbtZbaf6jExsyDoF1bAuzaEj2Tb5hOI7t9tvvGqEz54ipeN2Uq7MpESpomu9kgp9Hh/khF4I2QOyjThlEjMVAnTMPWMwZsgWOhTqPD0ZjoU5jofwHqs5gy8DR0CdMoEZjofL9foJzFRdf1zViV1GBo8P8k4jw9GYqP9fBdmUn66cloKZW8EtofL9afinEVGijaT9e9OoaIWzO0aN/wA6lECS8RjSUPN2jRufoB5pT1Gci2jRsPx9V2qZS/QaNGw/W/qtYaYuIa0Xcdh+uSrc7CZznab0hc5wazc/IKURMETc0hubfr3rWgw9lOwl2rjq534DyUV4t4qbExz5DZo0AG5PIAcyU8M1jHmYwAV+cKTY64uNjYJKi6vi2qke57XlgJ0aACGjYC53SV9xafOG/s7+sA1EKYvYjlTEhdREnWEfjQrC3IWtkOVNVO+zvtDdQnI/xR66bWub6KDELFlRHpGKLjS2cZHBEvSv7bo7eCG5/nI/C6iGMds1VJcMeGDowW+ZVcrCzhjyx/KOHtAKP6Vaj8Tv+cJYhxJNMbve4k8yST8Shr5SdysWSsoEA4ETt1NtvxsTNVi62ssWWoCdGVBCcxVQTKywslQZkqDDMcifU9TZRtkxCdw4h1S705gWrkvpZmu3ROGgB9mx+RUPp60ckWpMXI5pB6WHETethxDb8DaeVj1GhXWKmmj2tI3odHfHmt6DHhoHWI89UepZY37G3zCASw5i5ZhzBlJiUZOWQGN3Rwtc+qNw0oI0sb9FmXC2uFnNDh7iE0bgBYbwSOj8vab8CoGmMgwkyi8k4bSfr4/n9Ewjq6pntxskHVpyn4GydR4/b24Jm/wBOYfJFDL5yxiO2Ui7sp/1+v1omreJIeYkHqwrszH4j7LZT6MKIGT1msiOWUy7Np1wbiL3exA/1eQ0fNd445ne0Ws8mC5/uKMMHgGayJ17trfb57NHtH0XGa7/IDYDkn1NhBHL1J3PqSnseHgefyCKKmbmbCEwIykJ0AuToB1KO0FA2FpJtmI1P4Dy+q6saxmul+Z8vwCjvEHELQ1xLrMaCSTtYa39ETC1D8ZsKE+c4cUcTNYxz3uysaL/l6k9FSWM4y+tmzOuGj2GdB1P8x/Xn04l4gfWy6XELT4W9eWd3n5ch6lOMKwrUGyYopOepuY3VV0+I8zSHCvCLhJSuLDtB+Y/FJP8AQIxITNHdDaiJJJBaXB8jVzLUkkAyTC1KSSqVMWSskkpJFZYskkpJFZYskkpLmLLBakkpJMWWEklUky15Gydw4iRvqkkslQeZRAPMJUuIdCjFFjZb1SSSdijiJugknw3iZw5qRUfEjXe02/pcfRJJI3IE3WIWIAdoYp62J33h6i/0T+FjDs75H8kklmuw+kwhzHbKIdfqnDKIc3fVZSXRTGOIyFE3tE3c/IrH+rRt9kfJZSUNpB2lFyOJzbjYcbBpPr+S51uNhm9/RJJa7xujM0HJGZFMY4u0JOjR0CqniHiiSsdkbdsVxpzeQdC7y6D3+iSV6UdZ6m5h9MoPiPM64Vh2yl9DQho9FhJdlRiOwwyOw3SSSW5c/9k="/>
          <p:cNvSpPr>
            <a:spLocks noChangeAspect="1" noChangeArrowheads="1"/>
          </p:cNvSpPr>
          <p:nvPr/>
        </p:nvSpPr>
        <p:spPr bwMode="auto">
          <a:xfrm>
            <a:off x="3738563" y="4881563"/>
            <a:ext cx="296862" cy="2968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34" name="Text Box 1046"/>
          <p:cNvSpPr txBox="1">
            <a:spLocks noChangeArrowheads="1"/>
          </p:cNvSpPr>
          <p:nvPr/>
        </p:nvSpPr>
        <p:spPr bwMode="auto">
          <a:xfrm>
            <a:off x="306388" y="1263650"/>
            <a:ext cx="2762250" cy="473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000" dirty="0">
                <a:latin typeface="Idolwild" pitchFamily="2" charset="0"/>
              </a:rPr>
              <a:t>Serving Size for 1500 Calorie/Day Plan</a:t>
            </a:r>
          </a:p>
          <a:p>
            <a:pPr>
              <a:spcBef>
                <a:spcPct val="50000"/>
              </a:spcBef>
            </a:pPr>
            <a:r>
              <a:rPr lang="en-US" sz="1000" dirty="0">
                <a:latin typeface="Idolwild" pitchFamily="2" charset="0"/>
              </a:rPr>
              <a:t>Calories in this Meal: 88</a:t>
            </a:r>
          </a:p>
        </p:txBody>
      </p:sp>
      <p:sp>
        <p:nvSpPr>
          <p:cNvPr id="13335" name="Text Box 1047"/>
          <p:cNvSpPr txBox="1">
            <a:spLocks noChangeArrowheads="1"/>
          </p:cNvSpPr>
          <p:nvPr/>
        </p:nvSpPr>
        <p:spPr bwMode="auto">
          <a:xfrm>
            <a:off x="4930775" y="1492250"/>
            <a:ext cx="2246313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000" dirty="0">
                <a:latin typeface="Idolwild" pitchFamily="2" charset="0"/>
              </a:rPr>
              <a:t>Preparation Key: </a:t>
            </a:r>
            <a:r>
              <a:rPr lang="en-US" sz="1000" dirty="0">
                <a:solidFill>
                  <a:srgbClr val="66FF33"/>
                </a:solidFill>
                <a:latin typeface="Idolwild" pitchFamily="2" charset="0"/>
              </a:rPr>
              <a:t>*Kids</a:t>
            </a:r>
            <a:r>
              <a:rPr lang="en-US" sz="1000" dirty="0">
                <a:latin typeface="Idolwild" pitchFamily="2" charset="0"/>
              </a:rPr>
              <a:t> </a:t>
            </a:r>
            <a:r>
              <a:rPr lang="en-US" sz="1000" dirty="0">
                <a:solidFill>
                  <a:srgbClr val="FF3300"/>
                </a:solidFill>
                <a:latin typeface="Idolwild" pitchFamily="2" charset="0"/>
              </a:rPr>
              <a:t>**Parents</a:t>
            </a:r>
            <a:r>
              <a:rPr lang="en-US" sz="1000" dirty="0">
                <a:solidFill>
                  <a:srgbClr val="FF3300"/>
                </a:solidFill>
                <a:latin typeface="Droid Sans" pitchFamily="34" charset="0"/>
              </a:rPr>
              <a:t> </a:t>
            </a:r>
          </a:p>
        </p:txBody>
      </p:sp>
      <p:pic>
        <p:nvPicPr>
          <p:cNvPr id="13336" name="Picture 1048" descr="C:\Documents and Settings\Administrator\Desktop\Fit4Kidz Recipes &amp; templates\fit4kidz pics\fit4kidzapple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15025" y="7812088"/>
            <a:ext cx="1485900" cy="1774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337" name="Picture 1049" descr="C:\Documents and Settings\Administrator\My Documents\My Pictures\fruit and and granola.jp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35425" y="2597150"/>
            <a:ext cx="3060700" cy="2432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338" name="Picture 1050" descr="C:\Documents and Settings\Administrator\Desktop\Fit4Kidz Recipes &amp; templates\fit4kidz pics\strawberry.pn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35600" y="5178425"/>
            <a:ext cx="1660525" cy="16430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339" name="Picture 1051" descr="C:\Documents and Settings\Administrator\Desktop\Fit4Kidz Recipes &amp; templates\fit4kidz pics\blueberries.png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7013" y="8086725"/>
            <a:ext cx="1574800" cy="1241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259</TotalTime>
  <Words>124</Words>
  <Application>Microsoft Office PowerPoint</Application>
  <PresentationFormat>Custom</PresentationFormat>
  <Paragraphs>18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Quinnipiac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Andrew Keser</dc:creator>
  <cp:lastModifiedBy>karen</cp:lastModifiedBy>
  <cp:revision>25</cp:revision>
  <cp:lastPrinted>2013-02-04T03:32:57Z</cp:lastPrinted>
  <dcterms:created xsi:type="dcterms:W3CDTF">2013-02-04T03:32:23Z</dcterms:created>
  <dcterms:modified xsi:type="dcterms:W3CDTF">2015-09-15T15:48:27Z</dcterms:modified>
</cp:coreProperties>
</file>