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25" autoAdjust="0"/>
    <p:restoredTop sz="94660"/>
  </p:normalViewPr>
  <p:slideViewPr>
    <p:cSldViewPr snapToGrid="0" snapToObjects="1">
      <p:cViewPr>
        <p:scale>
          <a:sx n="120" d="100"/>
          <a:sy n="120" d="100"/>
        </p:scale>
        <p:origin x="-660" y="4950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F77D8F1-5A3F-42D2-A1D8-2305A81D75AB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5EA46CD-1164-4C0E-8D88-88552D09B2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36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2158AE2-8397-4799-9D72-C14390458C71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BED26E7-D947-45A1-B396-6B0A2FA0C1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08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ED1B6-18E1-488F-A626-48E1971EA9ED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E6F5E-0EFF-45E8-909D-00D66513F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6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C4CAC-90DA-4F26-AB0F-C6CCED249F98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BD0EA-11AA-4678-88A3-9E7BF7343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8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C8B10-90AD-49D4-B597-9D7A95CFDCF7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17554-8CAF-42AA-90DB-798149D8F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6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FAE81-A541-4E3D-8756-2C7EFD3590A5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934CF-3B09-45CE-A2F7-656EE6808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03019-0B56-4CF4-8270-39AF98F042A6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070FE-6924-4C46-800D-A265DA0F2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3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3DCD-6F91-40E0-8DCF-844DD1438858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ACD26-1C3D-4EC5-A21E-AE9E365D5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6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5BE06-065E-48CE-A18E-6AD260CDF799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BCD98-5712-4071-B68F-5AC4DFC17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3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EA07B-0EF9-4B8B-BC37-AE30C840A7F2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6DFB4-698E-4D8A-954B-D5657F576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1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309D7-6B4D-4BDC-BB81-E8795147F785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9ED19-7158-4D34-858C-DE7ECB67D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7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76E5B-2F55-4C7D-93AF-56C11C5697D4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0FC7-7C8F-488E-B689-B0850EB76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0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35693-590A-4436-9FEB-EA509AA6BBAD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FAB87-A2B3-4F5A-ADA4-A8442A080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17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D30270-6166-478C-8539-097C13CE124B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CC5061-B006-4B89-82C4-761F1A525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5" name="Picture 1037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8164512"/>
            <a:ext cx="1781175" cy="171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39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3667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dirty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Celery and Cream Cheese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0624" y="3004320"/>
            <a:ext cx="3528218" cy="6524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Celery- 5 strips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Light Cream Cheese – 3 </a:t>
            </a:r>
            <a:r>
              <a:rPr lang="en-US" sz="1400" dirty="0" err="1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Tbl</a:t>
            </a: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0" y="4711700"/>
            <a:ext cx="7056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738" y="5265738"/>
            <a:ext cx="7056437" cy="121264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C8473C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Cut celery to desired length</a:t>
            </a:r>
          </a:p>
          <a:p>
            <a:pPr>
              <a:lnSpc>
                <a:spcPct val="130000"/>
              </a:lnSpc>
            </a:pPr>
            <a:r>
              <a:rPr lang="en-US" sz="1400" dirty="0" smtClean="0">
                <a:solidFill>
                  <a:srgbClr val="ADD955"/>
                </a:solidFill>
                <a:latin typeface="Comic Sans MS" pitchFamily="66" charset="0"/>
                <a:cs typeface="Droid Sans" pitchFamily="34" charset="0"/>
              </a:rPr>
              <a:t> *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Spread on cream cheese</a:t>
            </a:r>
          </a:p>
          <a:p>
            <a:pPr>
              <a:lnSpc>
                <a:spcPct val="130000"/>
              </a:lnSpc>
            </a:pP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   Enjoy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!</a:t>
            </a:r>
          </a:p>
          <a:p>
            <a:pPr>
              <a:lnSpc>
                <a:spcPct val="130000"/>
              </a:lnSpc>
            </a:pP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225" y="8164513"/>
            <a:ext cx="5297860" cy="8125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that…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…Celery is an excellent source of fiber, magnesium, and can help your immune system as well, so you won’t get sick as much!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sp>
        <p:nvSpPr>
          <p:cNvPr id="13322" name="Text Box 1034"/>
          <p:cNvSpPr txBox="1">
            <a:spLocks noChangeArrowheads="1"/>
          </p:cNvSpPr>
          <p:nvPr/>
        </p:nvSpPr>
        <p:spPr bwMode="auto">
          <a:xfrm>
            <a:off x="71561" y="1028699"/>
            <a:ext cx="2910177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1000" dirty="0" smtClean="0">
              <a:latin typeface="Idolwild" pitchFamily="2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 smtClean="0">
                <a:latin typeface="Idolwild" pitchFamily="2" charset="0"/>
              </a:rPr>
              <a:t>Serving </a:t>
            </a:r>
            <a:r>
              <a:rPr lang="en-US" sz="1000" dirty="0">
                <a:latin typeface="Idolwild" pitchFamily="2" charset="0"/>
              </a:rPr>
              <a:t>Size for </a:t>
            </a:r>
            <a:r>
              <a:rPr lang="en-US" sz="1000" dirty="0" smtClean="0">
                <a:latin typeface="Idolwild" pitchFamily="2" charset="0"/>
              </a:rPr>
              <a:t>150/ Calorie/Day </a:t>
            </a:r>
            <a:r>
              <a:rPr lang="en-US" sz="1000" dirty="0">
                <a:latin typeface="Idolwild" pitchFamily="2" charset="0"/>
              </a:rPr>
              <a:t>Plan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120</a:t>
            </a:r>
          </a:p>
          <a:p>
            <a:endParaRPr lang="en-US" dirty="0"/>
          </a:p>
        </p:txBody>
      </p:sp>
      <p:sp>
        <p:nvSpPr>
          <p:cNvPr id="13323" name="Text Box 1035"/>
          <p:cNvSpPr txBox="1">
            <a:spLocks noChangeArrowheads="1"/>
          </p:cNvSpPr>
          <p:nvPr/>
        </p:nvSpPr>
        <p:spPr bwMode="auto">
          <a:xfrm>
            <a:off x="5991225" y="1295400"/>
            <a:ext cx="1298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4" name="Text Box 1036"/>
          <p:cNvSpPr txBox="1">
            <a:spLocks noChangeArrowheads="1"/>
          </p:cNvSpPr>
          <p:nvPr/>
        </p:nvSpPr>
        <p:spPr bwMode="auto">
          <a:xfrm>
            <a:off x="5280025" y="1455738"/>
            <a:ext cx="21796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66FF33"/>
                </a:solidFill>
                <a:latin typeface="Idolwild" pitchFamily="2" charset="0"/>
              </a:rPr>
              <a:t>*Kids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3300"/>
                </a:solidFill>
                <a:latin typeface="Idolwild" pitchFamily="2" charset="0"/>
              </a:rPr>
              <a:t>**Parents</a:t>
            </a:r>
          </a:p>
        </p:txBody>
      </p:sp>
      <p:pic>
        <p:nvPicPr>
          <p:cNvPr id="13331" name="Picture 1043" descr="https://encrypted-tbn1.gstatic.com/images?q=tbn:ANd9GcQIEFYQWit_fu8KoQZns3k107BV6qbmKN3lR4xFFVyhzgjh4-o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838" y="2695575"/>
            <a:ext cx="2887662" cy="192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2" name="Picture 1044" descr="C:\Documents and Settings\Administrator\Desktop\Fit4Kidz Recipes &amp; templates\fit4kidz pics\celery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463" y="5265738"/>
            <a:ext cx="7715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95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11</cp:revision>
  <cp:lastPrinted>2013-02-04T03:32:57Z</cp:lastPrinted>
  <dcterms:created xsi:type="dcterms:W3CDTF">2013-02-04T03:32:23Z</dcterms:created>
  <dcterms:modified xsi:type="dcterms:W3CDTF">2015-09-15T15:30:28Z</dcterms:modified>
</cp:coreProperties>
</file>