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772400" cy="100584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7CC00"/>
    <a:srgbClr val="D3AF00"/>
    <a:srgbClr val="CCA903"/>
    <a:srgbClr val="C8473C"/>
    <a:srgbClr val="29B5ED"/>
    <a:srgbClr val="ADD9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 snapToGrid="0" snapToObjects="1">
      <p:cViewPr>
        <p:scale>
          <a:sx n="120" d="100"/>
          <a:sy n="120" d="100"/>
        </p:scale>
        <p:origin x="-828" y="-72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3B4C9B5-9140-4E9B-95E1-AE4141905E47}" type="datetimeFigureOut">
              <a:rPr lang="en-US"/>
              <a:pPr/>
              <a:t>11/9/2015</a:t>
            </a:fld>
            <a:endParaRPr lang="en-US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B75C50B-99E7-4CC8-96BE-EEA9B020EB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170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593C66BF-0C63-46FF-B29D-1734AB3D3741}" type="datetimeFigureOut">
              <a:rPr lang="en-US"/>
              <a:pPr/>
              <a:t>11/9/2015</a:t>
            </a:fld>
            <a:endParaRPr lang="en-US"/>
          </a:p>
        </p:txBody>
      </p:sp>
      <p:sp>
        <p:nvSpPr>
          <p:cNvPr id="1638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3438" y="685800"/>
            <a:ext cx="26511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9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0D81D788-1FE8-4803-8F5B-45E5EBC074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4895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FA37D-0A05-42D5-80FF-BBE5C56CFC55}" type="datetimeFigureOut">
              <a:rPr lang="en-US"/>
              <a:pPr>
                <a:defRPr/>
              </a:pPr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549CC-DBD3-4CAD-95D3-FB3D7BFFC7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099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C0D12-67CA-44DA-AC2A-E0FABED17734}" type="datetimeFigureOut">
              <a:rPr lang="en-US"/>
              <a:pPr>
                <a:defRPr/>
              </a:pPr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BF2C9-E01D-421B-98D1-085F77012B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320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00FC9-72A8-4ED7-ADEE-998018740733}" type="datetimeFigureOut">
              <a:rPr lang="en-US"/>
              <a:pPr>
                <a:defRPr/>
              </a:pPr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8D28C-44BA-4327-87D7-CE81C914B6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057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7EDF7-F0CB-494A-9DB5-EEF16E47DF34}" type="datetimeFigureOut">
              <a:rPr lang="en-US"/>
              <a:pPr>
                <a:defRPr/>
              </a:pPr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71677-8683-4B9A-AB63-704030F379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938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268D5-BF36-438C-B21A-14ABD7B53AFB}" type="datetimeFigureOut">
              <a:rPr lang="en-US"/>
              <a:pPr>
                <a:defRPr/>
              </a:pPr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71950-505C-4BC5-895C-E78C40700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48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FD982-E754-477B-B804-4453A6482D00}" type="datetimeFigureOut">
              <a:rPr lang="en-US"/>
              <a:pPr>
                <a:defRPr/>
              </a:pPr>
              <a:t>11/9/2015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C4639-05F7-4FA9-BC1D-15B83348A9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030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61993-DA17-49BD-815B-E8EEBAFA8CC7}" type="datetimeFigureOut">
              <a:rPr lang="en-US"/>
              <a:pPr>
                <a:defRPr/>
              </a:pPr>
              <a:t>11/9/2015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5E986-C1AC-422E-9A0B-B0C361B0BF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773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49455-5634-4B81-BE10-2AA7ECA28928}" type="datetimeFigureOut">
              <a:rPr lang="en-US"/>
              <a:pPr>
                <a:defRPr/>
              </a:pPr>
              <a:t>11/9/2015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9FEE3-40BB-488E-BA61-CF5F5C564C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24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C6E1D-198C-49B1-A579-D34D126722C5}" type="datetimeFigureOut">
              <a:rPr lang="en-US"/>
              <a:pPr>
                <a:defRPr/>
              </a:pPr>
              <a:t>11/9/2015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C0A4C-A036-42D8-B452-0095D46A24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704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56221-2A87-448B-B4C4-05068C38A5BB}" type="datetimeFigureOut">
              <a:rPr lang="en-US"/>
              <a:pPr>
                <a:defRPr/>
              </a:pPr>
              <a:t>11/9/2015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955A8-2E55-4E21-970C-01620009F1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305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F21EC-9BB0-4B3E-B03B-FD65E94BBEFA}" type="datetimeFigureOut">
              <a:rPr lang="en-US"/>
              <a:pPr>
                <a:defRPr/>
              </a:pPr>
              <a:t>11/9/2015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94E32-436C-44E8-927E-6B4DD52AA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672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88938" y="403225"/>
            <a:ext cx="69945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8938" y="2346325"/>
            <a:ext cx="6994525" cy="663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E36CE4A-3749-4253-925D-FC514195226B}" type="datetimeFigureOut">
              <a:rPr lang="en-US"/>
              <a:pPr>
                <a:defRPr/>
              </a:pPr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888" y="9323388"/>
            <a:ext cx="24606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5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288BDD-BDB7-4D78-91C8-1A27987BB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24" name="Picture 1036" descr="C:\Documents and Settings\Administrator\Desktop\Fit4Kidz Recipes &amp; templates\fit4kidz pics\grapes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63" y="5637213"/>
            <a:ext cx="1198562" cy="153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9" name="Picture 1041" descr="http://www.menshealth.com/mhlists/cms/uploads/1/cheddar-cheese-edited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625" y="3622675"/>
            <a:ext cx="1981200" cy="164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2" name="Picture 1034" descr="C:\Documents and Settings\Administrator\Desktop\Fit4Kidz Recipes &amp; templates\fit4kidz pics\fit4kidzappl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975" y="8164513"/>
            <a:ext cx="1495425" cy="182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4" name="Picture 1" descr="snack_fun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73913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908175"/>
            <a:ext cx="7772400" cy="36671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dirty="0">
                <a:solidFill>
                  <a:srgbClr val="595959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Cheese </a:t>
            </a:r>
            <a:r>
              <a:rPr lang="en-US">
                <a:solidFill>
                  <a:srgbClr val="595959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&amp; </a:t>
            </a:r>
            <a:r>
              <a:rPr lang="en-US" smtClean="0">
                <a:solidFill>
                  <a:srgbClr val="595959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Grapes</a:t>
            </a:r>
            <a:endParaRPr lang="en-US" dirty="0">
              <a:solidFill>
                <a:srgbClr val="595959"/>
              </a:solidFill>
              <a:latin typeface="Idolwild" pitchFamily="2" charset="0"/>
              <a:ea typeface="Idolwild" pitchFamily="2" charset="0"/>
              <a:cs typeface="Idolwild" pitchFamily="2" charset="0"/>
            </a:endParaRP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227013" y="2643188"/>
            <a:ext cx="70564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>
                <a:solidFill>
                  <a:srgbClr val="29B5ED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</a:t>
            </a:r>
            <a:r>
              <a:rPr lang="en-US" dirty="0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INGREDIENTS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6388" y="3013075"/>
            <a:ext cx="7056437" cy="64452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Low-fat cheddar cheese –3/4 oz.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Grapes – ½ cup</a:t>
            </a:r>
          </a:p>
        </p:txBody>
      </p:sp>
      <p:sp>
        <p:nvSpPr>
          <p:cNvPr id="13318" name="TextBox 6"/>
          <p:cNvSpPr txBox="1">
            <a:spLocks noChangeArrowheads="1"/>
          </p:cNvSpPr>
          <p:nvPr/>
        </p:nvSpPr>
        <p:spPr bwMode="auto">
          <a:xfrm>
            <a:off x="233363" y="4895850"/>
            <a:ext cx="70564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PREPARATION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2738" y="5265738"/>
            <a:ext cx="7056437" cy="64452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ADD955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Choose your favorite kind of grapes and eat with a nice healthy cheddar cheese.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Enjoy!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05517" y="8032750"/>
            <a:ext cx="5764695" cy="153272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Did you know…</a:t>
            </a: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…Adding grapes and cheese together is a beneficial way to get a serving of dairy and fruit in one sitting. Also, grapes give you vitamin C, fiber, potassium, vitamin B6, and antioxidants.</a:t>
            </a: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…Cheese makes for a great source of calcium, protein, vitamin A, and vitamin B12.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9586913"/>
            <a:ext cx="7772400" cy="3023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Copyright </a:t>
            </a:r>
            <a:r>
              <a:rPr lang="en-US" sz="1050">
                <a:solidFill>
                  <a:srgbClr val="7F7F7F"/>
                </a:solidFill>
                <a:latin typeface="Droid Sans"/>
                <a:cs typeface="Droid Sans"/>
              </a:rPr>
              <a:t>©</a:t>
            </a:r>
            <a:r>
              <a:rPr lang="en-US" sz="1050" smtClean="0">
                <a:solidFill>
                  <a:srgbClr val="7F7F7F"/>
                </a:solidFill>
                <a:latin typeface="Droid Sans"/>
                <a:cs typeface="Droid Sans"/>
              </a:rPr>
              <a:t>2015 </a:t>
            </a: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Fit4Kidz.us |All Rights Reserved | www.fit4kidz.us</a:t>
            </a:r>
          </a:p>
        </p:txBody>
      </p:sp>
      <p:pic>
        <p:nvPicPr>
          <p:cNvPr id="13323" name="Picture 1035" descr="C:\Documents and Settings\Administrator\Desktop\Fit4Kidz Recipes &amp; templates\fit4kidz pics\grapes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3613" y="5578475"/>
            <a:ext cx="1416050" cy="1595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5" name="Text Box 1037"/>
          <p:cNvSpPr txBox="1">
            <a:spLocks noChangeArrowheads="1"/>
          </p:cNvSpPr>
          <p:nvPr/>
        </p:nvSpPr>
        <p:spPr bwMode="auto">
          <a:xfrm>
            <a:off x="227013" y="1236663"/>
            <a:ext cx="2635457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>
                <a:latin typeface="Idolwild" pitchFamily="2" charset="0"/>
              </a:rPr>
              <a:t>Serving Size for 1500 Calorie/Day Plan</a:t>
            </a:r>
          </a:p>
          <a:p>
            <a:pPr>
              <a:spcBef>
                <a:spcPct val="50000"/>
              </a:spcBef>
            </a:pPr>
            <a:r>
              <a:rPr lang="en-US" sz="1000" dirty="0">
                <a:latin typeface="Idolwild" pitchFamily="2" charset="0"/>
              </a:rPr>
              <a:t>Calories in this Meal: 97</a:t>
            </a: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13326" name="Text Box 1038"/>
          <p:cNvSpPr txBox="1">
            <a:spLocks noChangeArrowheads="1"/>
          </p:cNvSpPr>
          <p:nvPr/>
        </p:nvSpPr>
        <p:spPr bwMode="auto">
          <a:xfrm>
            <a:off x="5295900" y="1257300"/>
            <a:ext cx="19939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000">
                <a:latin typeface="Idolwild" pitchFamily="2" charset="0"/>
              </a:rPr>
              <a:t>Preparation Key: </a:t>
            </a:r>
            <a:r>
              <a:rPr lang="en-US" sz="1000">
                <a:solidFill>
                  <a:srgbClr val="66FF33"/>
                </a:solidFill>
                <a:latin typeface="Idolwild" pitchFamily="2" charset="0"/>
              </a:rPr>
              <a:t>*Kids</a:t>
            </a:r>
            <a:r>
              <a:rPr lang="en-US" sz="1000">
                <a:latin typeface="Idolwild" pitchFamily="2" charset="0"/>
              </a:rPr>
              <a:t> </a:t>
            </a:r>
            <a:r>
              <a:rPr lang="en-US" sz="1000">
                <a:solidFill>
                  <a:srgbClr val="FF3300"/>
                </a:solidFill>
                <a:latin typeface="Idolwild" pitchFamily="2" charset="0"/>
              </a:rPr>
              <a:t>**Parents</a:t>
            </a:r>
          </a:p>
        </p:txBody>
      </p:sp>
      <p:pic>
        <p:nvPicPr>
          <p:cNvPr id="13327" name="Picture 1039" descr="C:\Documents and Settings\Administrator\Desktop\Fit4Kidz Images\grapes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0" y="2484438"/>
            <a:ext cx="2052638" cy="186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128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Quinnipiac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14</cp:revision>
  <cp:lastPrinted>2013-02-04T03:32:57Z</cp:lastPrinted>
  <dcterms:created xsi:type="dcterms:W3CDTF">2013-02-04T03:32:23Z</dcterms:created>
  <dcterms:modified xsi:type="dcterms:W3CDTF">2015-11-09T19:48:56Z</dcterms:modified>
</cp:coreProperties>
</file>