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2FC511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1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51744DC-2261-4CC0-A2B3-9AF6D36FEF9B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958EBDD-1A69-4E60-906E-F2F955B08E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49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5F333F2-F463-44A3-996B-3AF7C0618565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138C932-1B70-4B29-A553-71856AEC36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7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6DFF5-B0BD-4E02-939F-B8AEC4377FE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BFA56-D9E2-41FF-A689-8582AD799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CDE41-CE5D-4DB4-8AE1-84027570828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E4E4-340B-48B1-9843-717BE9104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8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9C282-BB1F-4060-84D1-7DAF3015D124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80001-E09A-4CDE-BEC3-FCD4D1016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0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4892F-E04D-4358-9676-3CF9E06B630F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9C78D-0F04-40C9-BF41-DA17D9E59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8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FC1BB-5F8E-4C14-BAAF-EF782B60589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74967-CC9D-4D5F-8DE2-568AA4E1B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1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B4F44-BD2D-4EFE-927F-C32468A6CA98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19BB2-8F24-47D3-BDE4-4EF300972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62498-A0F7-4C46-9EEC-B4888ECAF664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4B058-A561-4902-9B9A-BA28B80AC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5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7A603-73FA-4F30-B2D9-CA1E71832C38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B11A3-C03F-450C-84B5-B4E4C38CD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6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C5E32-78DE-435B-A6DD-7994945A2B6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8C11E-37FD-43F3-BB6D-A90A41F7E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6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BE55A-EEBE-48B9-83BC-4C5721A71495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71B1B-09AE-46AB-9333-6B1B1F632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2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E4D5-1E18-4E3A-9A29-23B53F034D4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DFA69-F084-4346-983E-5B706422D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54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4D65CB-EDD8-4C68-A82D-A3552CD41455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CD4395-0588-4C9A-A5E0-A21726FA2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9238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Cheesy Harry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06388" y="2511425"/>
            <a:ext cx="298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2879725"/>
            <a:ext cx="2798762" cy="1473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½ Multi-grain English muffin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½ slice Low-fat cheese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3 Black olives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¼ red bell pepper, sliced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1/3 cup Carrot, shredded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1784350" y="4532313"/>
            <a:ext cx="187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14475" y="4899025"/>
            <a:ext cx="3952875" cy="17494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2FC511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Top English muffin with cheese.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2FC511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Make a face using the carrots, black olives, and red pepper.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Place muffins in oven or microwave oven until cheese melts. Allow to cool before eating.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3438" y="7589838"/>
            <a:ext cx="3863975" cy="201285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Combining veggies and grains are a great healthy snack and fun to make!  Getting 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your grains in on a daily basis might be a challenge, but there are plenty of options to choose from! </a:t>
            </a:r>
            <a:r>
              <a:rPr lang="en-US" sz="12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Aim 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for 5 ounces of whole grains a day!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English muffins were first started in America by an English baker and are imported from America to English supermarkets? </a:t>
            </a:r>
            <a:endParaRPr lang="en-US" sz="1200" dirty="0">
              <a:solidFill>
                <a:srgbClr val="595959"/>
              </a:solidFill>
              <a:latin typeface="Droid Sans" pitchFamily="34" charset="0"/>
              <a:cs typeface="Droid San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4" name="Picture 1036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3" y="7675563"/>
            <a:ext cx="1647825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5" name="Text Box 1037"/>
          <p:cNvSpPr txBox="1">
            <a:spLocks noChangeArrowheads="1"/>
          </p:cNvSpPr>
          <p:nvPr/>
        </p:nvSpPr>
        <p:spPr bwMode="auto">
          <a:xfrm>
            <a:off x="227013" y="1366838"/>
            <a:ext cx="3060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000" dirty="0">
                <a:latin typeface="Idolwild" pitchFamily="2" charset="0"/>
                <a:cs typeface="Arial" charset="0"/>
              </a:rPr>
              <a:t>Serving size for 1500 calorie/day plan</a:t>
            </a:r>
          </a:p>
          <a:p>
            <a:r>
              <a:rPr lang="en-US" sz="1000" dirty="0">
                <a:latin typeface="Idolwild" pitchFamily="2" charset="0"/>
                <a:cs typeface="Arial" charset="0"/>
              </a:rPr>
              <a:t>Calories in this meal: 125</a:t>
            </a:r>
          </a:p>
        </p:txBody>
      </p:sp>
      <p:sp>
        <p:nvSpPr>
          <p:cNvPr id="13326" name="Text Box 1038"/>
          <p:cNvSpPr txBox="1">
            <a:spLocks noChangeArrowheads="1"/>
          </p:cNvSpPr>
          <p:nvPr/>
        </p:nvSpPr>
        <p:spPr bwMode="auto">
          <a:xfrm>
            <a:off x="4676775" y="1489075"/>
            <a:ext cx="26066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000">
                <a:latin typeface="Idolwild" pitchFamily="2" charset="0"/>
                <a:cs typeface="Arial" charset="0"/>
              </a:rPr>
              <a:t>Preparation Key:</a:t>
            </a:r>
            <a:r>
              <a:rPr lang="en-US" sz="1000">
                <a:solidFill>
                  <a:srgbClr val="40B200"/>
                </a:solidFill>
                <a:latin typeface="Idolwild" pitchFamily="2" charset="0"/>
                <a:cs typeface="Arial" charset="0"/>
              </a:rPr>
              <a:t> *kids-can-help</a:t>
            </a:r>
            <a:r>
              <a:rPr lang="en-US" sz="1000">
                <a:latin typeface="Idolwild" pitchFamily="2" charset="0"/>
                <a:cs typeface="Arial" charset="0"/>
              </a:rPr>
              <a:t> 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  <a:cs typeface="Arial" charset="0"/>
              </a:rPr>
              <a:t>**parents</a:t>
            </a:r>
          </a:p>
        </p:txBody>
      </p:sp>
      <p:pic>
        <p:nvPicPr>
          <p:cNvPr id="13342" name="Picture 1054" descr="C:\Documents and Settings\Administrator\Desktop\Fit4Kidz Images\brown ric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7712075"/>
            <a:ext cx="1549400" cy="187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3" name="Picture 1055" descr="C:\Documents and Settings\Administrator\Desktop\Fit4Kidz Recipes &amp; templates\fit4kidz pics\pepp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4899025"/>
            <a:ext cx="1816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4" name="Picture 1056" descr="C:\Documents and Settings\Administrator\Desktop\Fit4Kidz Recipes &amp; templates\fit4kidz pics\carrot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352925"/>
            <a:ext cx="820737" cy="241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5" name="Picture 1057" descr="C:\Documents and Settings\Administrator\Desktop\Fit4Kidz Images\english muffin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650" y="2511425"/>
            <a:ext cx="3327400" cy="217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167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33</cp:revision>
  <cp:lastPrinted>2013-02-04T03:32:57Z</cp:lastPrinted>
  <dcterms:created xsi:type="dcterms:W3CDTF">2013-02-04T03:32:23Z</dcterms:created>
  <dcterms:modified xsi:type="dcterms:W3CDTF">2015-11-06T17:38:38Z</dcterms:modified>
</cp:coreProperties>
</file>