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25" autoAdjust="0"/>
    <p:restoredTop sz="94660"/>
  </p:normalViewPr>
  <p:slideViewPr>
    <p:cSldViewPr snapToGrid="0" snapToObjects="1">
      <p:cViewPr>
        <p:scale>
          <a:sx n="120" d="100"/>
          <a:sy n="120" d="100"/>
        </p:scale>
        <p:origin x="-660" y="-72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6442698-3730-42E2-A2D2-470C27E24834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18AF610-A2B6-4170-8B87-3799379A05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76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BA4AE16-EDA9-4EE0-B549-33C71FD5FB91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7FC8D55-B47C-404F-A749-2C1A828DA8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78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BA687-BC7F-4583-824D-199B380867ED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B5562-E5A7-474B-AF8C-BC2827BFA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3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55A9D-38B2-4D4E-8FA3-3C9BD8AA2A70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2E1AB-E528-4422-8528-7E0A8AEA1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2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7B948-DBB1-4312-A51C-AEF1BBE44087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74B0C-3164-499B-A594-B608E22971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82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BC846-A5BD-4974-BDBD-CCEAB9F4A500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93F9F-B33E-496A-B15A-952A38FDA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9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F3FB5-B1B3-48B2-B79E-6AAD2EA54F34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28313-5223-4AAF-8370-115E0CEF2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2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14487-F406-4105-B2B8-3B21A4202247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FD57-47CE-4DC3-A224-5965E1992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67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CD823-CA46-436C-ABB8-DCA7CE2BB435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FF1C4-4572-454A-8C64-FA3FC5408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29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C7E5B-6AAE-4425-9533-9CFD8CFAD3CB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D65CE-45B9-4741-BB6A-E1386A8C9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7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11F0C-640B-4101-B60B-BF2552FFEA99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949D5-0079-4E94-B15E-709CBB2D0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729F7-AE85-4664-BADE-A45A3562C781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81744-19BA-4B4C-B20F-158FD04CC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4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B7BB4-729D-4ABB-AE6A-26A5C81C0322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C2E1A-9994-4E17-ADA9-C46078E9B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3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BACE96-DE57-46CF-8B89-EFF818387E2C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8043F0-7A73-4549-8F54-30516DED0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5" name="Picture 1037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363" y="8221648"/>
            <a:ext cx="1570037" cy="1658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39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3667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Chips With Salsa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7056437" cy="644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Tortilla Chips, baked- 8 chips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Salsa – ½ cup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233363" y="4895850"/>
            <a:ext cx="70564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738" y="5265738"/>
            <a:ext cx="7056437" cy="9325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ADD955"/>
                </a:solidFill>
                <a:latin typeface="Droid Sans" pitchFamily="34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Droid Sans" pitchFamily="34" charset="0"/>
                <a:cs typeface="Droid Sans" pitchFamily="34" charset="0"/>
              </a:rPr>
              <a:t>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Pour salsa into a bowl and serve with chips</a:t>
            </a:r>
          </a:p>
          <a:p>
            <a:pPr>
              <a:lnSpc>
                <a:spcPct val="130000"/>
              </a:lnSpc>
            </a:pP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 Enjoy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!</a:t>
            </a:r>
          </a:p>
          <a:p>
            <a:pPr>
              <a:lnSpc>
                <a:spcPct val="130000"/>
              </a:lnSpc>
            </a:pP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225" y="8164513"/>
            <a:ext cx="5799138" cy="133267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that…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…When snacks are baked, they have less unhealthy fats in them than if they were fried. Frying is a method of cooking you want to avoid because it usually includes an unhealthy source of fat which is not good for your body. 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…Salsa is packed with a ton of vegetables that all have beneficial vitamins and minerals in them to help you grow up healthily.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sp>
        <p:nvSpPr>
          <p:cNvPr id="13322" name="Text Box 1034"/>
          <p:cNvSpPr txBox="1">
            <a:spLocks noChangeArrowheads="1"/>
          </p:cNvSpPr>
          <p:nvPr/>
        </p:nvSpPr>
        <p:spPr bwMode="auto">
          <a:xfrm>
            <a:off x="306388" y="1108075"/>
            <a:ext cx="2716211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1000" dirty="0" smtClean="0">
              <a:latin typeface="Idolwild" pitchFamily="2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 smtClean="0">
                <a:latin typeface="Idolwild" pitchFamily="2" charset="0"/>
              </a:rPr>
              <a:t>Serving </a:t>
            </a:r>
            <a:r>
              <a:rPr lang="en-US" sz="1000" dirty="0">
                <a:latin typeface="Idolwild" pitchFamily="2" charset="0"/>
              </a:rPr>
              <a:t>Size for 1500 Calorie/Day Plan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88</a:t>
            </a:r>
          </a:p>
          <a:p>
            <a:endParaRPr lang="en-US" dirty="0"/>
          </a:p>
        </p:txBody>
      </p:sp>
      <p:sp>
        <p:nvSpPr>
          <p:cNvPr id="13323" name="Text Box 1035"/>
          <p:cNvSpPr txBox="1">
            <a:spLocks noChangeArrowheads="1"/>
          </p:cNvSpPr>
          <p:nvPr/>
        </p:nvSpPr>
        <p:spPr bwMode="auto">
          <a:xfrm>
            <a:off x="5991225" y="1295400"/>
            <a:ext cx="1298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4" name="Text Box 1036"/>
          <p:cNvSpPr txBox="1">
            <a:spLocks noChangeArrowheads="1"/>
          </p:cNvSpPr>
          <p:nvPr/>
        </p:nvSpPr>
        <p:spPr bwMode="auto">
          <a:xfrm>
            <a:off x="5280025" y="1455738"/>
            <a:ext cx="21796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66FF33"/>
                </a:solidFill>
                <a:latin typeface="Idolwild" pitchFamily="2" charset="0"/>
              </a:rPr>
              <a:t>*Kids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3300"/>
                </a:solidFill>
                <a:latin typeface="Idolwild" pitchFamily="2" charset="0"/>
              </a:rPr>
              <a:t>**Parents</a:t>
            </a:r>
          </a:p>
        </p:txBody>
      </p:sp>
      <p:pic>
        <p:nvPicPr>
          <p:cNvPr id="13327" name="Picture 1039" descr="https://encrypted-tbn1.gstatic.com/images?q=tbn:ANd9GcQqKSEJzS5ifhGo5F43cLdOfSO01IaMyq30QLY4Pu0nCAavsKd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038" y="2674938"/>
            <a:ext cx="1965325" cy="196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8" name="Picture 1040" descr="C:\Documents and Settings\Administrator\Desktop\Fit4Kidz Recipes &amp; templates\fit4kidz pics\onion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561013"/>
            <a:ext cx="1612900" cy="161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9" name="Picture 1041" descr="C:\Documents and Settings\Administrator\Desktop\Fit4Kidz Recipes &amp; templates\fit4kidz pics\tomat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5708650"/>
            <a:ext cx="1398588" cy="139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135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8</cp:revision>
  <cp:lastPrinted>2013-02-04T03:32:57Z</cp:lastPrinted>
  <dcterms:created xsi:type="dcterms:W3CDTF">2013-02-04T03:32:23Z</dcterms:created>
  <dcterms:modified xsi:type="dcterms:W3CDTF">2015-09-15T15:30:58Z</dcterms:modified>
</cp:coreProperties>
</file>