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FC511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27F4B2E-6468-40B0-84A8-08F25A14352A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07CF0D7-B2A2-4752-8B70-B58B407E86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78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5E84440-210A-4AAE-AF8A-1D7136746B9F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DA521A1-69BE-4C8D-891C-92564C3753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91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2C2D4-B0C6-4CD8-8BFC-D9552358A8C4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1FE5A-F5F9-4CB4-9F9E-067C540A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3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B250-A667-4568-BECF-A797E11BE6A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45768-EF15-450E-92A5-90FBD376D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7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1C5E8-744D-4A59-B522-7663321E0A8E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C8E9D-7E00-4D0B-B708-E4769F064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1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074-27DD-4F8C-B264-66B593C7657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8515E-D6AB-4624-9A28-15DBA8024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8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D17A4-31F1-4597-81E2-D6E90076DAE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CAF5C-8875-4CB6-B226-18D0FDD0E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0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97847-CE28-4B5A-A7B2-153F074F51D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4CB1-3D34-4507-8C56-6DBED4862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F4712-7705-46E3-B765-B80B0F57FC7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63551-76BE-478A-8AD2-A867838A8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7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CFAD2-149A-4EFA-B47F-B5ABA5D07C5A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53E06-A2D1-4792-A12B-BC3EC3BCA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8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EA514-C428-409E-84F2-30C73D1700E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44835-A0E6-4A19-B434-9FF3495BC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6B947-9320-4CB4-B3B9-1D0A0FD3500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8E71E-F275-456F-A121-75D399502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0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6F683-107E-4FF7-ADB2-4E57B99D853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02F9E-08EE-4787-A2A9-FF74BDAF1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6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E5E80A-2E13-4B98-9E1E-8A496D8B28D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6DCBB3-F6AC-407C-9C99-BCFA867A6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5438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Graham Cracker Delight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470275" y="2644775"/>
            <a:ext cx="2019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57575" y="3013075"/>
            <a:ext cx="3905250" cy="10445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2 Graham cracker squares</a:t>
            </a:r>
          </a:p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2 </a:t>
            </a:r>
            <a:r>
              <a:rPr lang="en-US" sz="16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Whipped cream</a:t>
            </a:r>
          </a:p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¼ cup Strawberries, sliced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33363" y="4895850"/>
            <a:ext cx="7056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727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C511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Cover graham crackers with whipped cream.</a:t>
            </a:r>
          </a:p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C511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6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Top with sliced strawberries.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52663" y="7666038"/>
            <a:ext cx="3551237" cy="17589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Strawberries are a great snack! They are packed with vitamin C! </a:t>
            </a:r>
            <a:r>
              <a:rPr lang="en-US" sz="12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They also have vitamin A, vitamin E, vitamin B-6, niacin, folic acid, and riboflavin! 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What other berries do you like on top of whipped cream?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 strawberries are the only fruit with seeds on the outside?</a:t>
            </a:r>
            <a:r>
              <a:rPr lang="en-US" sz="12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4" name="Picture 1036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900" y="7666038"/>
            <a:ext cx="1655763" cy="192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5" name="Text Box 1037"/>
          <p:cNvSpPr txBox="1">
            <a:spLocks noChangeArrowheads="1"/>
          </p:cNvSpPr>
          <p:nvPr/>
        </p:nvSpPr>
        <p:spPr bwMode="auto">
          <a:xfrm>
            <a:off x="227013" y="1366838"/>
            <a:ext cx="3060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Idolwild" pitchFamily="2" charset="0"/>
                <a:cs typeface="Arial" charset="0"/>
              </a:rPr>
              <a:t>Serving size for 1500 calorie/day plan</a:t>
            </a:r>
          </a:p>
          <a:p>
            <a:r>
              <a:rPr lang="en-US" sz="1000">
                <a:latin typeface="Idolwild" pitchFamily="2" charset="0"/>
                <a:cs typeface="Arial" charset="0"/>
              </a:rPr>
              <a:t>Calories in this snack: 87</a:t>
            </a:r>
          </a:p>
        </p:txBody>
      </p:sp>
      <p:sp>
        <p:nvSpPr>
          <p:cNvPr id="13326" name="Text Box 1038"/>
          <p:cNvSpPr txBox="1">
            <a:spLocks noChangeArrowheads="1"/>
          </p:cNvSpPr>
          <p:nvPr/>
        </p:nvSpPr>
        <p:spPr bwMode="auto">
          <a:xfrm>
            <a:off x="4686300" y="1489075"/>
            <a:ext cx="27733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Idolwild" pitchFamily="2" charset="0"/>
                <a:cs typeface="Arial" charset="0"/>
              </a:rPr>
              <a:t>Preparation Key:</a:t>
            </a:r>
            <a:r>
              <a:rPr lang="en-US" sz="1000">
                <a:solidFill>
                  <a:srgbClr val="40B200"/>
                </a:solidFill>
                <a:latin typeface="Idolwild" pitchFamily="2" charset="0"/>
                <a:cs typeface="Arial" charset="0"/>
              </a:rPr>
              <a:t> *kids-can-help</a:t>
            </a:r>
            <a:r>
              <a:rPr lang="en-US" sz="1000">
                <a:latin typeface="Idolwild" pitchFamily="2" charset="0"/>
                <a:cs typeface="Arial" charset="0"/>
              </a:rPr>
              <a:t>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  <a:cs typeface="Arial" charset="0"/>
              </a:rPr>
              <a:t>**parents</a:t>
            </a:r>
          </a:p>
        </p:txBody>
      </p:sp>
      <p:pic>
        <p:nvPicPr>
          <p:cNvPr id="13328" name="Picture 1040" descr="C:\Documents and Settings\Administrator\Desktop\Fit4Kidz Recipes &amp; templates\fit4kidz pics\strawberr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088" y="4446588"/>
            <a:ext cx="2003425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0" name="Picture 1042" descr="C:\Documents and Settings\Administrator\Desktop\Fit4Kidz Images\Strawberry-cheesecake-mous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2795588"/>
            <a:ext cx="2974975" cy="198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1" name="Picture 1043" descr="C:\Documents and Settings\Administrator\Desktop\Fit4Kidz Images\strawberries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7781925"/>
            <a:ext cx="1773237" cy="17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123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14</cp:revision>
  <cp:lastPrinted>2013-02-04T03:32:57Z</cp:lastPrinted>
  <dcterms:created xsi:type="dcterms:W3CDTF">2013-02-04T03:32:23Z</dcterms:created>
  <dcterms:modified xsi:type="dcterms:W3CDTF">2015-11-06T17:38:19Z</dcterms:modified>
</cp:coreProperties>
</file>