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33CC33"/>
    <a:srgbClr val="F7CC00"/>
    <a:srgbClr val="D3AF00"/>
    <a:srgbClr val="CCA903"/>
    <a:srgbClr val="C8473C"/>
    <a:srgbClr val="4D4D4D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270" autoAdjust="0"/>
    <p:restoredTop sz="89968" autoAdjust="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4C64AC6-E432-42B4-92D4-6CF57681FB1B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DCCF6FE-F981-47E3-9363-DF3B0565A3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50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45AEA44-C723-4F4B-9810-D8E3176BA0C8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66E108C-BDE1-4B06-B46B-910B19EF30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74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D26BF-8DF0-4D91-8C06-2EEE9B0CFE4C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CEF54-89D9-45B8-9EBF-0E2A20742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8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0BF5C-B2FF-4FAD-939A-D6283EC94022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F5DA4-8762-4E2D-B248-9114E8FA1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AA149-41AB-4669-A0F3-134DCB818166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26C2E-F43C-4DD7-BBD5-284F25DC2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0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80345-5EBC-40FA-9971-878D924C8DF7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1A337-6E33-44DC-ACFE-5B9472A3E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00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E80F-B485-45AA-9F12-45EDA42748EE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34BFB-DEA4-482D-B5FF-23E1CB3B7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2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CF48F-2A67-441C-AB12-03C20359AC3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381D6-6F90-4E70-9A51-B8360DDB1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2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16AE-D49F-461E-9487-73052122EB3F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8D191-8CEA-493C-84B4-9C8AA7D93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9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A4DB6-FDBC-46B4-A638-2442127BD90B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31019-348E-4E69-9838-80D7A78BB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1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59FFE-A907-4BC3-8F30-8AE08CEF020B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1E7CF-E560-43EC-90A2-B000E41FF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F17E8-EF44-4C7F-B71C-403E819E6B06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5B214-E27A-484D-8E2F-E98CCE767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5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9F37-422E-4A02-8E59-6D593ED0E5DC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8F7D0-8107-4711-A77D-6E025E3C6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2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BB2684-8BD3-4690-B0CE-8F60100D73F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8054D4-FDA1-4ADD-8EE9-77808ABA1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4" name="Picture 1036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050" y="7173913"/>
            <a:ext cx="188277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33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Mini-Popcorn Cakes w/ Fruit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3979862" cy="64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4D4D4D"/>
                </a:solidFill>
                <a:latin typeface="Comic Sans MS" pitchFamily="66" charset="0"/>
                <a:cs typeface="Droid Sans" pitchFamily="34" charset="0"/>
              </a:rPr>
              <a:t>White Cheddar cheese mini-popcorn cakes- 11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4D4D4D"/>
                </a:solidFill>
                <a:latin typeface="Comic Sans MS" pitchFamily="66" charset="0"/>
                <a:cs typeface="Droid Sans" pitchFamily="34" charset="0"/>
              </a:rPr>
              <a:t>Fruit or Juice- ½ serving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306388" y="3844925"/>
            <a:ext cx="3527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PREPARATION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0725" y="7173913"/>
            <a:ext cx="3419475" cy="2235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Popcorn makes an excellent snack choice because it is a natural whole grain. It contains fiber, anti-oxidants, is low calorie (when plain) and is super tasty! Adding fruit to this snack gives you more fiber and other vitamins and minerals necessary for your body!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 popcorn kernels can pop up to three feet in the air?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smtClean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 smtClean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  <a:endParaRPr lang="en-US" sz="1050" dirty="0">
              <a:solidFill>
                <a:srgbClr val="7F7F7F"/>
              </a:solidFill>
              <a:latin typeface="Droid Sans"/>
              <a:cs typeface="Droid Sans"/>
            </a:endParaRPr>
          </a:p>
        </p:txBody>
      </p:sp>
      <p:pic>
        <p:nvPicPr>
          <p:cNvPr id="13323" name="Picture 1035" descr="http://www.simplyrecipes.com/wp-content/uploads/2007/08/popcorn.jpg?ea6e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2603500"/>
            <a:ext cx="3100387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7" name="Text Box 1039"/>
          <p:cNvSpPr txBox="1">
            <a:spLocks noChangeArrowheads="1"/>
          </p:cNvSpPr>
          <p:nvPr/>
        </p:nvSpPr>
        <p:spPr bwMode="auto">
          <a:xfrm>
            <a:off x="306388" y="4379913"/>
            <a:ext cx="39798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33CC33"/>
                </a:solidFill>
                <a:latin typeface="Comic Sans MS" pitchFamily="66" charset="0"/>
              </a:rPr>
              <a:t>*</a:t>
            </a:r>
            <a:r>
              <a:rPr lang="en-US" sz="1400" dirty="0">
                <a:solidFill>
                  <a:srgbClr val="4D4D4D"/>
                </a:solidFill>
                <a:latin typeface="Comic Sans MS" pitchFamily="66" charset="0"/>
              </a:rPr>
              <a:t>Enjoy </a:t>
            </a:r>
            <a:r>
              <a:rPr lang="en-US" sz="1400" dirty="0" smtClean="0">
                <a:solidFill>
                  <a:srgbClr val="4D4D4D"/>
                </a:solidFill>
                <a:latin typeface="Comic Sans MS" pitchFamily="66" charset="0"/>
              </a:rPr>
              <a:t>a bag </a:t>
            </a:r>
            <a:r>
              <a:rPr lang="en-US" sz="1400" dirty="0">
                <a:solidFill>
                  <a:srgbClr val="4D4D4D"/>
                </a:solidFill>
                <a:latin typeface="Comic Sans MS" pitchFamily="66" charset="0"/>
              </a:rPr>
              <a:t>of mini-popcorn cakes with fruit or juice!</a:t>
            </a:r>
            <a:r>
              <a:rPr lang="en-US" sz="1400" dirty="0">
                <a:solidFill>
                  <a:srgbClr val="777777"/>
                </a:solidFill>
                <a:latin typeface="Droid Sans" pitchFamily="34" charset="0"/>
              </a:rPr>
              <a:t> </a:t>
            </a:r>
          </a:p>
        </p:txBody>
      </p:sp>
      <p:sp>
        <p:nvSpPr>
          <p:cNvPr id="13331" name="Text Box 1043"/>
          <p:cNvSpPr txBox="1">
            <a:spLocks noChangeArrowheads="1"/>
          </p:cNvSpPr>
          <p:nvPr/>
        </p:nvSpPr>
        <p:spPr bwMode="auto">
          <a:xfrm>
            <a:off x="306388" y="1287463"/>
            <a:ext cx="2627312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Serving size for 1500 calorie/day diet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118</a:t>
            </a:r>
          </a:p>
        </p:txBody>
      </p:sp>
      <p:sp>
        <p:nvSpPr>
          <p:cNvPr id="13332" name="Text Box 1044"/>
          <p:cNvSpPr txBox="1">
            <a:spLocks noChangeArrowheads="1"/>
          </p:cNvSpPr>
          <p:nvPr/>
        </p:nvSpPr>
        <p:spPr bwMode="auto">
          <a:xfrm>
            <a:off x="4738688" y="1531938"/>
            <a:ext cx="29225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33CC33"/>
                </a:solidFill>
                <a:latin typeface="Idolwild" pitchFamily="2" charset="0"/>
              </a:rPr>
              <a:t>*kids can help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</a:rPr>
              <a:t>**parents</a:t>
            </a:r>
            <a:endParaRPr lang="en-US" sz="1000">
              <a:latin typeface="Idolwild" pitchFamily="2" charset="0"/>
            </a:endParaRPr>
          </a:p>
        </p:txBody>
      </p:sp>
      <p:pic>
        <p:nvPicPr>
          <p:cNvPr id="13333" name="Picture 1045" descr="C:\Documents and Settings\Administrator\Desktop\Fit4Kidz Recipes &amp; templates\fit4kidz pics\blueberries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4846638"/>
            <a:ext cx="1695450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3" y="7377188"/>
            <a:ext cx="1737217" cy="18286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18</cp:revision>
  <cp:lastPrinted>2013-02-04T03:32:57Z</cp:lastPrinted>
  <dcterms:created xsi:type="dcterms:W3CDTF">2013-02-04T03:32:23Z</dcterms:created>
  <dcterms:modified xsi:type="dcterms:W3CDTF">2015-09-15T15:48:05Z</dcterms:modified>
</cp:coreProperties>
</file>