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7772400" cy="100584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00"/>
    <a:srgbClr val="00CC00"/>
    <a:srgbClr val="F7CC00"/>
    <a:srgbClr val="D3AF00"/>
    <a:srgbClr val="CCA903"/>
    <a:srgbClr val="C8473C"/>
    <a:srgbClr val="29B5ED"/>
    <a:srgbClr val="ADD9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314" y="3474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A284A157-3505-44B6-8EAB-1760D8D4133D}" type="datetimeFigureOut">
              <a:rPr lang="en-US"/>
              <a:pPr/>
              <a:t>11/6/2015</a:t>
            </a:fld>
            <a:endParaRPr lang="en-US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ED651D6F-9D99-46CC-97BD-586ABE62EA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98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26D29E72-DA1E-4D8A-8C69-8EB9DC9752BD}" type="datetimeFigureOut">
              <a:rPr lang="en-US"/>
              <a:pPr/>
              <a:t>11/6/2015</a:t>
            </a:fld>
            <a:endParaRPr lang="en-US"/>
          </a:p>
        </p:txBody>
      </p:sp>
      <p:sp>
        <p:nvSpPr>
          <p:cNvPr id="1638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03438" y="685800"/>
            <a:ext cx="26511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9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D7C5B8F6-CFD0-48EF-8245-FC04468BCC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3482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2075F-C238-46CA-AD7E-95C6590728DF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3948E-1AE2-46B1-93CB-AF34C5DDA5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082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0C079-6C92-4C56-9233-9E4E0E058F87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51D21-1B3B-4EBF-99D1-74983C854E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588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04BA6-65C0-48D1-A764-E19548CB98C4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3D5EA9-B30D-4658-9D37-6737D6D1C0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8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44959-C4DA-43E6-9E6A-3C6473C93065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BDBA2-1191-46B2-9028-D7377F8DA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457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A5D25-CBE8-49D7-BB85-60D2454B0177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E769F-2E1E-4888-9614-F3ABEFF49F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8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D5918-25FB-43B2-995A-C7DFB9E3A701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CDD5C-66F5-4EAB-ACC7-5C4FF80F8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999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C7A13-1B25-4FF8-9F31-F07D50A826DB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8BB9A-1D99-4906-A281-79B1E0C5CE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609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64A2C-7BAC-412D-8120-8D835B5D8AA3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57739-AA6A-4A51-9F66-0341C3AEA7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142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5EB4F-DAD0-4584-9B85-616FF8C82DC0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38DCD-1A65-4813-80A2-8C11D0BD51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617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9D0ED-C577-4D3D-9290-CD82E79E6649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D0BFC-19B8-4F6D-8BF8-14322C4D2F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749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B9050-455A-4F61-BB8C-2F58E112CBB3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541C2-122B-4461-B19D-6E8E9D9A12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9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88938" y="403225"/>
            <a:ext cx="69945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8938" y="2346325"/>
            <a:ext cx="6994525" cy="663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4274404-D101-4339-B0CB-38F23BEDFE46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888" y="9323388"/>
            <a:ext cx="24606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5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2E148D8-28F3-48DB-B525-B81AEC074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 descr="snack_fun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62713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908175"/>
            <a:ext cx="7772400" cy="4572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b="1">
                <a:solidFill>
                  <a:srgbClr val="595959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Nachos</a:t>
            </a:r>
          </a:p>
        </p:txBody>
      </p:sp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227013" y="2643188"/>
            <a:ext cx="70564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>
                <a:solidFill>
                  <a:srgbClr val="29B5ED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</a:t>
            </a:r>
            <a:r>
              <a:rPr lang="en-US" dirty="0">
                <a:solidFill>
                  <a:srgbClr val="F7CC00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INGREDIENTS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6388" y="3013075"/>
            <a:ext cx="4303712" cy="92075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Tortilla chips, baked- 7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Salsa- 2 </a:t>
            </a:r>
            <a:r>
              <a:rPr lang="en-US" sz="1400" dirty="0" err="1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Tbl</a:t>
            </a:r>
            <a:endParaRPr lang="en-US" sz="1400" dirty="0">
              <a:solidFill>
                <a:srgbClr val="595959"/>
              </a:solidFill>
              <a:latin typeface="Comic Sans MS" pitchFamily="66" charset="0"/>
              <a:cs typeface="Droid Sans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Low-fat sharp shredded cheddar cheese- ½ </a:t>
            </a:r>
            <a:r>
              <a:rPr lang="en-US" sz="1400" dirty="0" err="1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oz</a:t>
            </a:r>
            <a:endParaRPr lang="en-US" sz="1400" dirty="0">
              <a:solidFill>
                <a:srgbClr val="595959"/>
              </a:solidFill>
              <a:latin typeface="Comic Sans MS" pitchFamily="66" charset="0"/>
              <a:cs typeface="Droid Sans" pitchFamily="34" charset="0"/>
            </a:endParaRPr>
          </a:p>
        </p:txBody>
      </p:sp>
      <p:sp>
        <p:nvSpPr>
          <p:cNvPr id="13318" name="TextBox 6"/>
          <p:cNvSpPr txBox="1">
            <a:spLocks noChangeArrowheads="1"/>
          </p:cNvSpPr>
          <p:nvPr/>
        </p:nvSpPr>
        <p:spPr bwMode="auto">
          <a:xfrm>
            <a:off x="1500188" y="4895850"/>
            <a:ext cx="2940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>
                <a:solidFill>
                  <a:srgbClr val="F7CC00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PREPARATION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47813" y="5262563"/>
            <a:ext cx="4632325" cy="1196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00CC00"/>
                </a:solidFill>
                <a:latin typeface="Comic Sans MS" pitchFamily="66" charset="0"/>
                <a:cs typeface="Droid Sans" pitchFamily="34" charset="0"/>
              </a:rPr>
              <a:t>*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Place tortilla chips on microwave safe plate.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00CC00"/>
                </a:solidFill>
                <a:latin typeface="Comic Sans MS" pitchFamily="66" charset="0"/>
                <a:cs typeface="Droid Sans" pitchFamily="34" charset="0"/>
              </a:rPr>
              <a:t>*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Cover tortilla chips with salsa and shredded cheese.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FF0000"/>
                </a:solidFill>
                <a:latin typeface="Comic Sans MS" pitchFamily="66" charset="0"/>
                <a:cs typeface="Droid Sans" pitchFamily="34" charset="0"/>
              </a:rPr>
              <a:t>**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Heat in microwave for 15 seconds or until cheese melts</a:t>
            </a:r>
            <a:r>
              <a:rPr lang="en-US" sz="1400" dirty="0">
                <a:solidFill>
                  <a:srgbClr val="595959"/>
                </a:solidFill>
                <a:latin typeface="Droid Sans" pitchFamily="34" charset="0"/>
                <a:cs typeface="Droid Sans" pitchFamily="34" charset="0"/>
              </a:rPr>
              <a:t>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03225" y="7453313"/>
            <a:ext cx="4995863" cy="19970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Choosing low-fat cheese and baked tortilla chips instead of fried are much better options because they are reduced fat. </a:t>
            </a:r>
            <a:r>
              <a:rPr lang="en-US" sz="120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This could easily be turned into a meal by adding cooked, lean ground beef; guacamole; black beans; sour cream; and sautéed vegetables. </a:t>
            </a:r>
          </a:p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Did you know that nachos were invented by a man named “Nacho” in 1943 Mexico when the wives of US soldiers were served a snack after store hours that was assembled with what little he had left in the kitchen: tortillas, and cheese?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9586913"/>
            <a:ext cx="7772400" cy="3023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Copyright </a:t>
            </a:r>
            <a:r>
              <a:rPr lang="en-US" sz="1050">
                <a:solidFill>
                  <a:srgbClr val="7F7F7F"/>
                </a:solidFill>
                <a:latin typeface="Droid Sans"/>
                <a:cs typeface="Droid Sans"/>
              </a:rPr>
              <a:t>©</a:t>
            </a:r>
            <a:r>
              <a:rPr lang="en-US" sz="1050" smtClean="0">
                <a:solidFill>
                  <a:srgbClr val="7F7F7F"/>
                </a:solidFill>
                <a:latin typeface="Droid Sans"/>
                <a:cs typeface="Droid Sans"/>
              </a:rPr>
              <a:t>2015 </a:t>
            </a: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Fit4Kidz.us |All Rights Reserved | www.fit4kidz.us</a:t>
            </a:r>
          </a:p>
        </p:txBody>
      </p:sp>
      <p:pic>
        <p:nvPicPr>
          <p:cNvPr id="13322" name="Picture 1034" descr="C:\Documents and Settings\Administrator\My Documents\My Pictures\Nacho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2643188"/>
            <a:ext cx="3162300" cy="2106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3" name="Picture 1035" descr="C:\Documents and Settings\Administrator\Desktop\Fit4Kidz Recipes &amp; templates\fit4kidz pics\tomat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138" y="5064125"/>
            <a:ext cx="1296987" cy="1296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4" name="Picture 1036" descr="C:\Documents and Settings\Administrator\Desktop\Fit4Kidz Recipes &amp; templates\fit4kidz pics\onion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25" y="4238625"/>
            <a:ext cx="1312863" cy="1312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5" name="Picture 1037" descr="C:\Documents and Settings\Administrator\Desktop\Fit4Kidz Recipes &amp; templates\fit4kidz pics\fit4kidzapple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613" y="7316788"/>
            <a:ext cx="1747837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26" name="Text Box 1038"/>
          <p:cNvSpPr txBox="1">
            <a:spLocks noChangeArrowheads="1"/>
          </p:cNvSpPr>
          <p:nvPr/>
        </p:nvSpPr>
        <p:spPr bwMode="auto">
          <a:xfrm>
            <a:off x="403225" y="1333500"/>
            <a:ext cx="268287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latin typeface="Idolwild" pitchFamily="2" charset="0"/>
              </a:rPr>
              <a:t>Serving size for 1500 calorie/day diet</a:t>
            </a:r>
          </a:p>
          <a:p>
            <a:pPr>
              <a:spcBef>
                <a:spcPct val="50000"/>
              </a:spcBef>
            </a:pPr>
            <a:r>
              <a:rPr lang="en-US" sz="1000">
                <a:latin typeface="Idolwild" pitchFamily="2" charset="0"/>
              </a:rPr>
              <a:t>Calories in this snack: 92</a:t>
            </a:r>
          </a:p>
        </p:txBody>
      </p:sp>
      <p:sp>
        <p:nvSpPr>
          <p:cNvPr id="13327" name="Text Box 1039"/>
          <p:cNvSpPr txBox="1">
            <a:spLocks noChangeArrowheads="1"/>
          </p:cNvSpPr>
          <p:nvPr/>
        </p:nvSpPr>
        <p:spPr bwMode="auto">
          <a:xfrm>
            <a:off x="4762500" y="1562100"/>
            <a:ext cx="27146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latin typeface="Idolwild" pitchFamily="2" charset="0"/>
              </a:rPr>
              <a:t>Preparation Key: </a:t>
            </a:r>
            <a:r>
              <a:rPr lang="en-US" sz="1000">
                <a:solidFill>
                  <a:srgbClr val="00CC00"/>
                </a:solidFill>
                <a:latin typeface="Idolwild" pitchFamily="2" charset="0"/>
              </a:rPr>
              <a:t>*kids can help</a:t>
            </a:r>
            <a:r>
              <a:rPr lang="en-US" sz="1000">
                <a:latin typeface="Idolwild" pitchFamily="2" charset="0"/>
              </a:rPr>
              <a:t> </a:t>
            </a:r>
            <a:r>
              <a:rPr lang="en-US" sz="1000">
                <a:solidFill>
                  <a:srgbClr val="FF0000"/>
                </a:solidFill>
                <a:latin typeface="Idolwild" pitchFamily="2" charset="0"/>
              </a:rPr>
              <a:t>**parents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178</Words>
  <Application>Microsoft Office PowerPoint</Application>
  <PresentationFormat>Custom</PresentationFormat>
  <Paragraphs>15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Quinnipiac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14</cp:revision>
  <cp:lastPrinted>2013-02-04T03:32:57Z</cp:lastPrinted>
  <dcterms:created xsi:type="dcterms:W3CDTF">2013-02-04T03:32:23Z</dcterms:created>
  <dcterms:modified xsi:type="dcterms:W3CDTF">2015-11-06T17:38:04Z</dcterms:modified>
</cp:coreProperties>
</file>