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handoutMasterIdLst>
    <p:handoutMasterId r:id="rId4"/>
  </p:handoutMasterIdLst>
  <p:sldIdLst>
    <p:sldId id="259" r:id="rId2"/>
  </p:sldIdLst>
  <p:sldSz cx="7772400" cy="10058400"/>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2FC511"/>
    <a:srgbClr val="F7CC00"/>
    <a:srgbClr val="D3AF00"/>
    <a:srgbClr val="CCA903"/>
    <a:srgbClr val="C8473C"/>
    <a:srgbClr val="29B5ED"/>
    <a:srgbClr val="ADD9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snapToGrid="0" snapToObjects="1">
      <p:cViewPr>
        <p:scale>
          <a:sx n="100" d="100"/>
          <a:sy n="100" d="100"/>
        </p:scale>
        <p:origin x="-1314" y="3474"/>
      </p:cViewPr>
      <p:guideLst>
        <p:guide orient="horz" pos="3168"/>
        <p:guide pos="2448"/>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4339" name="Rectangle 1027"/>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447C8582-2F32-43A3-8A94-E94AF45E2867}" type="datetimeFigureOut">
              <a:rPr lang="en-US"/>
              <a:pPr/>
              <a:t>11/6/2015</a:t>
            </a:fld>
            <a:endParaRPr lang="en-US"/>
          </a:p>
        </p:txBody>
      </p:sp>
      <p:sp>
        <p:nvSpPr>
          <p:cNvPr id="14340" name="Rectangle 1028"/>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4341" name="Rectangle 1029"/>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46A7C0C1-096B-44F5-BA00-04AE2E71DC3A}" type="slidenum">
              <a:rPr lang="en-US"/>
              <a:pPr/>
              <a:t>‹#›</a:t>
            </a:fld>
            <a:endParaRPr lang="en-US"/>
          </a:p>
        </p:txBody>
      </p:sp>
    </p:spTree>
    <p:extLst>
      <p:ext uri="{BB962C8B-B14F-4D97-AF65-F5344CB8AC3E}">
        <p14:creationId xmlns:p14="http://schemas.microsoft.com/office/powerpoint/2010/main" val="3294721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16387" name="Rectangle 1027"/>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8F463B5A-7864-4635-8F01-AC46FDCEC16E}" type="datetimeFigureOut">
              <a:rPr lang="en-US"/>
              <a:pPr/>
              <a:t>11/6/2015</a:t>
            </a:fld>
            <a:endParaRPr lang="en-US"/>
          </a:p>
        </p:txBody>
      </p:sp>
      <p:sp>
        <p:nvSpPr>
          <p:cNvPr id="16388" name="Rectangle 1028"/>
          <p:cNvSpPr>
            <a:spLocks noGrp="1" noRot="1" noChangeAspect="1" noChangeArrowheads="1" noTextEdit="1"/>
          </p:cNvSpPr>
          <p:nvPr>
            <p:ph type="sldImg" idx="2"/>
          </p:nvPr>
        </p:nvSpPr>
        <p:spPr bwMode="auto">
          <a:xfrm>
            <a:off x="2103438" y="685800"/>
            <a:ext cx="2651125"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1029"/>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1030"/>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16391" name="Rectangle 1031"/>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A3E8249A-5344-461E-8695-7E7C12416D99}" type="slidenum">
              <a:rPr lang="en-US"/>
              <a:pPr/>
              <a:t>‹#›</a:t>
            </a:fld>
            <a:endParaRPr lang="en-US"/>
          </a:p>
        </p:txBody>
      </p:sp>
    </p:spTree>
    <p:extLst>
      <p:ext uri="{BB962C8B-B14F-4D97-AF65-F5344CB8AC3E}">
        <p14:creationId xmlns:p14="http://schemas.microsoft.com/office/powerpoint/2010/main" val="262873489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p:cNvSpPr>
            <a:spLocks noGrp="1" noRot="1" noChangeAspect="1" noChangeArrowheads="1" noTextEdit="1"/>
          </p:cNvSpPr>
          <p:nvPr>
            <p:ph type="sldImg"/>
          </p:nvPr>
        </p:nvSpPr>
        <p:spPr>
          <a:ln/>
        </p:spPr>
      </p:sp>
      <p:sp>
        <p:nvSpPr>
          <p:cNvPr id="17411" name="Rectangle 1027"/>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B24390-3EBE-4481-B76C-3C6FAA912F05}"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7C3CED-900B-498F-B056-95794DCCB88E}" type="slidenum">
              <a:rPr lang="en-US"/>
              <a:pPr>
                <a:defRPr/>
              </a:pPr>
              <a:t>‹#›</a:t>
            </a:fld>
            <a:endParaRPr lang="en-US"/>
          </a:p>
        </p:txBody>
      </p:sp>
    </p:spTree>
    <p:extLst>
      <p:ext uri="{BB962C8B-B14F-4D97-AF65-F5344CB8AC3E}">
        <p14:creationId xmlns:p14="http://schemas.microsoft.com/office/powerpoint/2010/main" val="2077597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1C7DD29-FE10-4AFC-9873-3DFFA8EA3B8B}"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5FC71C-A8B1-41F3-803D-80E52E033499}" type="slidenum">
              <a:rPr lang="en-US"/>
              <a:pPr>
                <a:defRPr/>
              </a:pPr>
              <a:t>‹#›</a:t>
            </a:fld>
            <a:endParaRPr lang="en-US"/>
          </a:p>
        </p:txBody>
      </p:sp>
    </p:spTree>
    <p:extLst>
      <p:ext uri="{BB962C8B-B14F-4D97-AF65-F5344CB8AC3E}">
        <p14:creationId xmlns:p14="http://schemas.microsoft.com/office/powerpoint/2010/main" val="3742866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70610DC-B926-4476-909F-58A2BA85E895}"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FDA4A24-DB13-45BF-85E9-F4E62AEA5622}" type="slidenum">
              <a:rPr lang="en-US"/>
              <a:pPr>
                <a:defRPr/>
              </a:pPr>
              <a:t>‹#›</a:t>
            </a:fld>
            <a:endParaRPr lang="en-US"/>
          </a:p>
        </p:txBody>
      </p:sp>
    </p:spTree>
    <p:extLst>
      <p:ext uri="{BB962C8B-B14F-4D97-AF65-F5344CB8AC3E}">
        <p14:creationId xmlns:p14="http://schemas.microsoft.com/office/powerpoint/2010/main" val="757205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7836EBC-5EDD-49F1-91A7-77048E417628}"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3B52B4-6BDA-462E-8240-3692549DE091}" type="slidenum">
              <a:rPr lang="en-US"/>
              <a:pPr>
                <a:defRPr/>
              </a:pPr>
              <a:t>‹#›</a:t>
            </a:fld>
            <a:endParaRPr lang="en-US"/>
          </a:p>
        </p:txBody>
      </p:sp>
    </p:spTree>
    <p:extLst>
      <p:ext uri="{BB962C8B-B14F-4D97-AF65-F5344CB8AC3E}">
        <p14:creationId xmlns:p14="http://schemas.microsoft.com/office/powerpoint/2010/main" val="1500498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CAA030F-0E64-4088-8A00-67744234ED51}" type="datetimeFigureOut">
              <a:rPr lang="en-US"/>
              <a:pPr>
                <a:defRPr/>
              </a:pPr>
              <a:t>11/6/2015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333FE4-B64E-418A-8893-05D46DF6908D}" type="slidenum">
              <a:rPr lang="en-US"/>
              <a:pPr>
                <a:defRPr/>
              </a:pPr>
              <a:t>‹#›</a:t>
            </a:fld>
            <a:endParaRPr lang="en-US"/>
          </a:p>
        </p:txBody>
      </p:sp>
    </p:spTree>
    <p:extLst>
      <p:ext uri="{BB962C8B-B14F-4D97-AF65-F5344CB8AC3E}">
        <p14:creationId xmlns:p14="http://schemas.microsoft.com/office/powerpoint/2010/main" val="2839457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1689C90-325E-4F03-92D0-2C0626C042E2}"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305419-97C0-4687-9BC0-0E5A2644D597}" type="slidenum">
              <a:rPr lang="en-US"/>
              <a:pPr>
                <a:defRPr/>
              </a:pPr>
              <a:t>‹#›</a:t>
            </a:fld>
            <a:endParaRPr lang="en-US"/>
          </a:p>
        </p:txBody>
      </p:sp>
    </p:spTree>
    <p:extLst>
      <p:ext uri="{BB962C8B-B14F-4D97-AF65-F5344CB8AC3E}">
        <p14:creationId xmlns:p14="http://schemas.microsoft.com/office/powerpoint/2010/main" val="3729773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0382EDC-3311-4B2A-BA17-4FDDD095C370}" type="datetimeFigureOut">
              <a:rPr lang="en-US"/>
              <a:pPr>
                <a:defRPr/>
              </a:pPr>
              <a:t>11/6/2015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DE9AACA-848C-452F-940E-A37F86E471C0}" type="slidenum">
              <a:rPr lang="en-US"/>
              <a:pPr>
                <a:defRPr/>
              </a:pPr>
              <a:t>‹#›</a:t>
            </a:fld>
            <a:endParaRPr lang="en-US"/>
          </a:p>
        </p:txBody>
      </p:sp>
    </p:spTree>
    <p:extLst>
      <p:ext uri="{BB962C8B-B14F-4D97-AF65-F5344CB8AC3E}">
        <p14:creationId xmlns:p14="http://schemas.microsoft.com/office/powerpoint/2010/main" val="2717541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FA7EF0B-6604-48C6-8FB5-E21C7C6D4E49}" type="datetimeFigureOut">
              <a:rPr lang="en-US"/>
              <a:pPr>
                <a:defRPr/>
              </a:pPr>
              <a:t>11/6/2015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D1EFB47-8CB6-43FF-B6D2-7AE26F3C44D3}" type="slidenum">
              <a:rPr lang="en-US"/>
              <a:pPr>
                <a:defRPr/>
              </a:pPr>
              <a:t>‹#›</a:t>
            </a:fld>
            <a:endParaRPr lang="en-US"/>
          </a:p>
        </p:txBody>
      </p:sp>
    </p:spTree>
    <p:extLst>
      <p:ext uri="{BB962C8B-B14F-4D97-AF65-F5344CB8AC3E}">
        <p14:creationId xmlns:p14="http://schemas.microsoft.com/office/powerpoint/2010/main" val="389361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2CAA68D-203E-41A6-978F-4EC66B35DC8B}" type="datetimeFigureOut">
              <a:rPr lang="en-US"/>
              <a:pPr>
                <a:defRPr/>
              </a:pPr>
              <a:t>11/6/2015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08941B9-89AA-4B79-A7E8-B257A7C108EE}" type="slidenum">
              <a:rPr lang="en-US"/>
              <a:pPr>
                <a:defRPr/>
              </a:pPr>
              <a:t>‹#›</a:t>
            </a:fld>
            <a:endParaRPr lang="en-US"/>
          </a:p>
        </p:txBody>
      </p:sp>
    </p:spTree>
    <p:extLst>
      <p:ext uri="{BB962C8B-B14F-4D97-AF65-F5344CB8AC3E}">
        <p14:creationId xmlns:p14="http://schemas.microsoft.com/office/powerpoint/2010/main" val="2390319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1B08A52-E01E-40E6-AE1A-A55D61727B0F}"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B6A92AC-F1B0-476C-A1C9-BC6C305CB083}" type="slidenum">
              <a:rPr lang="en-US"/>
              <a:pPr>
                <a:defRPr/>
              </a:pPr>
              <a:t>‹#›</a:t>
            </a:fld>
            <a:endParaRPr lang="en-US"/>
          </a:p>
        </p:txBody>
      </p:sp>
    </p:spTree>
    <p:extLst>
      <p:ext uri="{BB962C8B-B14F-4D97-AF65-F5344CB8AC3E}">
        <p14:creationId xmlns:p14="http://schemas.microsoft.com/office/powerpoint/2010/main" val="3624758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E0DA8AE-AC2E-40F4-8A5C-43C61FF0A69E}" type="datetimeFigureOut">
              <a:rPr lang="en-US"/>
              <a:pPr>
                <a:defRPr/>
              </a:pPr>
              <a:t>11/6/2015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023B934-6E0F-4D39-9262-7155376355A6}" type="slidenum">
              <a:rPr lang="en-US"/>
              <a:pPr>
                <a:defRPr/>
              </a:pPr>
              <a:t>‹#›</a:t>
            </a:fld>
            <a:endParaRPr lang="en-US"/>
          </a:p>
        </p:txBody>
      </p:sp>
    </p:spTree>
    <p:extLst>
      <p:ext uri="{BB962C8B-B14F-4D97-AF65-F5344CB8AC3E}">
        <p14:creationId xmlns:p14="http://schemas.microsoft.com/office/powerpoint/2010/main" val="29058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88938" y="403225"/>
            <a:ext cx="699452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388938" y="2346325"/>
            <a:ext cx="6994525" cy="663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388938" y="9323388"/>
            <a:ext cx="1812925" cy="534987"/>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479F368-8AB3-49FC-8AB0-9D74DDCA50C8}" type="datetimeFigureOut">
              <a:rPr lang="en-US"/>
              <a:pPr>
                <a:defRPr/>
              </a:pPr>
              <a:t>11/6/2015</a:t>
            </a:fld>
            <a:endParaRPr lang="en-US"/>
          </a:p>
        </p:txBody>
      </p:sp>
      <p:sp>
        <p:nvSpPr>
          <p:cNvPr id="5" name="Footer Placeholder 4"/>
          <p:cNvSpPr>
            <a:spLocks noGrp="1"/>
          </p:cNvSpPr>
          <p:nvPr>
            <p:ph type="ftr" sz="quarter" idx="3"/>
          </p:nvPr>
        </p:nvSpPr>
        <p:spPr>
          <a:xfrm>
            <a:off x="2655888" y="9323388"/>
            <a:ext cx="2460625" cy="53498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570538" y="9323388"/>
            <a:ext cx="1812925" cy="534987"/>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AFAA94C-26A7-4C3D-A94A-3A88E71501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pic>
        <p:nvPicPr>
          <p:cNvPr id="13314" name="Picture 1" descr="snack_fun.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0" y="6738938"/>
            <a:ext cx="7772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0" y="1908175"/>
            <a:ext cx="7772400" cy="457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gn="ctr"/>
            <a:r>
              <a:rPr lang="en-US" sz="2400" b="1">
                <a:solidFill>
                  <a:srgbClr val="595959"/>
                </a:solidFill>
                <a:latin typeface="Idolwild" pitchFamily="2" charset="0"/>
                <a:ea typeface="Idolwild" pitchFamily="2" charset="0"/>
                <a:cs typeface="Idolwild" pitchFamily="2" charset="0"/>
              </a:rPr>
              <a:t>Nutty Banana Graham Cracker</a:t>
            </a:r>
          </a:p>
        </p:txBody>
      </p:sp>
      <p:sp>
        <p:nvSpPr>
          <p:cNvPr id="13316" name="TextBox 4"/>
          <p:cNvSpPr txBox="1">
            <a:spLocks noChangeArrowheads="1"/>
          </p:cNvSpPr>
          <p:nvPr/>
        </p:nvSpPr>
        <p:spPr bwMode="auto">
          <a:xfrm>
            <a:off x="306388" y="2644775"/>
            <a:ext cx="7056437"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29B5ED"/>
                </a:solidFill>
                <a:latin typeface="Idolwild" pitchFamily="2" charset="0"/>
                <a:ea typeface="Idolwild" pitchFamily="2" charset="0"/>
                <a:cs typeface="Idolwild" pitchFamily="2" charset="0"/>
              </a:rPr>
              <a:t> 				</a:t>
            </a:r>
            <a:r>
              <a:rPr lang="en-US" dirty="0">
                <a:solidFill>
                  <a:srgbClr val="F7CC00"/>
                </a:solidFill>
                <a:latin typeface="Idolwild" pitchFamily="2" charset="0"/>
                <a:ea typeface="Idolwild" pitchFamily="2" charset="0"/>
                <a:cs typeface="Idolwild" pitchFamily="2" charset="0"/>
              </a:rPr>
              <a:t>INGREDIENTS</a:t>
            </a:r>
          </a:p>
        </p:txBody>
      </p:sp>
      <p:sp>
        <p:nvSpPr>
          <p:cNvPr id="6" name="TextBox 5"/>
          <p:cNvSpPr txBox="1"/>
          <p:nvPr/>
        </p:nvSpPr>
        <p:spPr>
          <a:xfrm>
            <a:off x="2116138" y="3013075"/>
            <a:ext cx="5246687" cy="92075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400" dirty="0">
                <a:solidFill>
                  <a:srgbClr val="595959"/>
                </a:solidFill>
                <a:latin typeface="Comic Sans MS" pitchFamily="66" charset="0"/>
                <a:cs typeface="Droid Sans" pitchFamily="34" charset="0"/>
              </a:rPr>
              <a:t>1 Graham cracker square</a:t>
            </a:r>
          </a:p>
          <a:p>
            <a:pPr>
              <a:lnSpc>
                <a:spcPct val="130000"/>
              </a:lnSpc>
            </a:pPr>
            <a:r>
              <a:rPr lang="en-US" sz="1400" dirty="0">
                <a:solidFill>
                  <a:srgbClr val="595959"/>
                </a:solidFill>
                <a:latin typeface="Comic Sans MS" pitchFamily="66" charset="0"/>
                <a:cs typeface="Droid Sans" pitchFamily="34" charset="0"/>
              </a:rPr>
              <a:t>1/3 medium Banana</a:t>
            </a:r>
          </a:p>
          <a:p>
            <a:pPr>
              <a:lnSpc>
                <a:spcPct val="130000"/>
              </a:lnSpc>
            </a:pPr>
            <a:r>
              <a:rPr lang="en-US" sz="1400" dirty="0">
                <a:solidFill>
                  <a:srgbClr val="595959"/>
                </a:solidFill>
                <a:latin typeface="Comic Sans MS" pitchFamily="66" charset="0"/>
                <a:cs typeface="Droid Sans" pitchFamily="34" charset="0"/>
              </a:rPr>
              <a:t>1/3 </a:t>
            </a:r>
            <a:r>
              <a:rPr lang="en-US" sz="1400" dirty="0" err="1">
                <a:solidFill>
                  <a:srgbClr val="595959"/>
                </a:solidFill>
                <a:latin typeface="Comic Sans MS" pitchFamily="66" charset="0"/>
                <a:cs typeface="Droid Sans" pitchFamily="34" charset="0"/>
              </a:rPr>
              <a:t>Tbl</a:t>
            </a:r>
            <a:r>
              <a:rPr lang="en-US" sz="1400" dirty="0">
                <a:solidFill>
                  <a:srgbClr val="595959"/>
                </a:solidFill>
                <a:latin typeface="Comic Sans MS" pitchFamily="66" charset="0"/>
                <a:cs typeface="Droid Sans" pitchFamily="34" charset="0"/>
              </a:rPr>
              <a:t> Natural Creamy Peanut Butter</a:t>
            </a:r>
          </a:p>
        </p:txBody>
      </p:sp>
      <p:sp>
        <p:nvSpPr>
          <p:cNvPr id="13318" name="TextBox 6"/>
          <p:cNvSpPr txBox="1">
            <a:spLocks noChangeArrowheads="1"/>
          </p:cNvSpPr>
          <p:nvPr/>
        </p:nvSpPr>
        <p:spPr bwMode="auto">
          <a:xfrm>
            <a:off x="233363" y="4895850"/>
            <a:ext cx="7056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r>
              <a:rPr lang="en-US" dirty="0">
                <a:solidFill>
                  <a:srgbClr val="F7CC00"/>
                </a:solidFill>
                <a:latin typeface="Idolwild" pitchFamily="2" charset="0"/>
                <a:ea typeface="Idolwild" pitchFamily="2" charset="0"/>
                <a:cs typeface="Idolwild" pitchFamily="2" charset="0"/>
              </a:rPr>
              <a:t> PREPARATION</a:t>
            </a:r>
          </a:p>
        </p:txBody>
      </p:sp>
      <p:sp>
        <p:nvSpPr>
          <p:cNvPr id="8" name="TextBox 7"/>
          <p:cNvSpPr txBox="1"/>
          <p:nvPr/>
        </p:nvSpPr>
        <p:spPr>
          <a:xfrm>
            <a:off x="312738" y="5265738"/>
            <a:ext cx="7056437" cy="1473200"/>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400" dirty="0">
                <a:solidFill>
                  <a:srgbClr val="2FC511"/>
                </a:solidFill>
                <a:latin typeface="Comic Sans MS" pitchFamily="66" charset="0"/>
                <a:cs typeface="Droid Sans" pitchFamily="34" charset="0"/>
              </a:rPr>
              <a:t>*</a:t>
            </a:r>
            <a:r>
              <a:rPr lang="en-US" sz="1400" dirty="0">
                <a:solidFill>
                  <a:srgbClr val="595959"/>
                </a:solidFill>
                <a:latin typeface="Comic Sans MS" pitchFamily="66" charset="0"/>
                <a:cs typeface="Droid Sans" pitchFamily="34" charset="0"/>
              </a:rPr>
              <a:t>Break graham cracker in half. Set aside.</a:t>
            </a:r>
          </a:p>
          <a:p>
            <a:pPr>
              <a:lnSpc>
                <a:spcPct val="130000"/>
              </a:lnSpc>
            </a:pPr>
            <a:r>
              <a:rPr lang="en-US" sz="1400" dirty="0">
                <a:solidFill>
                  <a:srgbClr val="2FC511"/>
                </a:solidFill>
                <a:latin typeface="Comic Sans MS" pitchFamily="66" charset="0"/>
                <a:cs typeface="Droid Sans" pitchFamily="34" charset="0"/>
              </a:rPr>
              <a:t>*</a:t>
            </a:r>
            <a:r>
              <a:rPr lang="en-US" sz="1400" dirty="0">
                <a:solidFill>
                  <a:srgbClr val="595959"/>
                </a:solidFill>
                <a:latin typeface="Comic Sans MS" pitchFamily="66" charset="0"/>
                <a:cs typeface="Droid Sans" pitchFamily="34" charset="0"/>
              </a:rPr>
              <a:t>Mash banana with a fork in a bowl.</a:t>
            </a:r>
          </a:p>
          <a:p>
            <a:pPr>
              <a:lnSpc>
                <a:spcPct val="130000"/>
              </a:lnSpc>
            </a:pPr>
            <a:r>
              <a:rPr lang="en-US" sz="1400" dirty="0">
                <a:solidFill>
                  <a:srgbClr val="2FC511"/>
                </a:solidFill>
                <a:latin typeface="Comic Sans MS" pitchFamily="66" charset="0"/>
                <a:cs typeface="Droid Sans" pitchFamily="34" charset="0"/>
              </a:rPr>
              <a:t>*</a:t>
            </a:r>
            <a:r>
              <a:rPr lang="en-US" sz="1400" dirty="0">
                <a:solidFill>
                  <a:srgbClr val="595959"/>
                </a:solidFill>
                <a:latin typeface="Comic Sans MS" pitchFamily="66" charset="0"/>
                <a:cs typeface="Droid Sans" pitchFamily="34" charset="0"/>
              </a:rPr>
              <a:t>Mix the peanut butter with banana.</a:t>
            </a:r>
          </a:p>
          <a:p>
            <a:pPr>
              <a:lnSpc>
                <a:spcPct val="130000"/>
              </a:lnSpc>
            </a:pPr>
            <a:r>
              <a:rPr lang="en-US" sz="1400" dirty="0">
                <a:solidFill>
                  <a:srgbClr val="2FC511"/>
                </a:solidFill>
                <a:latin typeface="Comic Sans MS" pitchFamily="66" charset="0"/>
                <a:cs typeface="Droid Sans" pitchFamily="34" charset="0"/>
              </a:rPr>
              <a:t>*</a:t>
            </a:r>
            <a:r>
              <a:rPr lang="en-US" sz="1400" dirty="0">
                <a:solidFill>
                  <a:srgbClr val="595959"/>
                </a:solidFill>
                <a:latin typeface="Comic Sans MS" pitchFamily="66" charset="0"/>
                <a:cs typeface="Droid Sans" pitchFamily="34" charset="0"/>
              </a:rPr>
              <a:t>Spread over the graham cracker, place the other half of graham cracker on top of the other, and enjoy!</a:t>
            </a:r>
          </a:p>
        </p:txBody>
      </p:sp>
      <p:sp>
        <p:nvSpPr>
          <p:cNvPr id="10" name="TextBox 9"/>
          <p:cNvSpPr txBox="1"/>
          <p:nvPr/>
        </p:nvSpPr>
        <p:spPr>
          <a:xfrm>
            <a:off x="2116138" y="7729538"/>
            <a:ext cx="4084637" cy="1532727"/>
          </a:xfrm>
          <a:prstGeom prst="rect">
            <a:avLst/>
          </a:prstGeom>
          <a:no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defTabSz="457200" fontAlgn="base">
              <a:spcBef>
                <a:spcPct val="0"/>
              </a:spcBef>
              <a:spcAft>
                <a:spcPct val="0"/>
              </a:spcAft>
              <a:defRPr>
                <a:solidFill>
                  <a:schemeClr val="tx1"/>
                </a:solidFill>
                <a:latin typeface="Calibri" pitchFamily="34" charset="0"/>
              </a:defRPr>
            </a:lvl6pPr>
            <a:lvl7pPr marL="2971800" indent="-228600" defTabSz="457200" fontAlgn="base">
              <a:spcBef>
                <a:spcPct val="0"/>
              </a:spcBef>
              <a:spcAft>
                <a:spcPct val="0"/>
              </a:spcAft>
              <a:defRPr>
                <a:solidFill>
                  <a:schemeClr val="tx1"/>
                </a:solidFill>
                <a:latin typeface="Calibri" pitchFamily="34" charset="0"/>
              </a:defRPr>
            </a:lvl7pPr>
            <a:lvl8pPr marL="3429000" indent="-228600" defTabSz="457200" fontAlgn="base">
              <a:spcBef>
                <a:spcPct val="0"/>
              </a:spcBef>
              <a:spcAft>
                <a:spcPct val="0"/>
              </a:spcAft>
              <a:defRPr>
                <a:solidFill>
                  <a:schemeClr val="tx1"/>
                </a:solidFill>
                <a:latin typeface="Calibri" pitchFamily="34" charset="0"/>
              </a:defRPr>
            </a:lvl8pPr>
            <a:lvl9pPr marL="3886200" indent="-228600" defTabSz="457200" fontAlgn="base">
              <a:spcBef>
                <a:spcPct val="0"/>
              </a:spcBef>
              <a:spcAft>
                <a:spcPct val="0"/>
              </a:spcAft>
              <a:defRPr>
                <a:solidFill>
                  <a:schemeClr val="tx1"/>
                </a:solidFill>
                <a:latin typeface="Calibri" pitchFamily="34" charset="0"/>
              </a:defRPr>
            </a:lvl9pPr>
          </a:lstStyle>
          <a:p>
            <a:pPr>
              <a:lnSpc>
                <a:spcPct val="130000"/>
              </a:lnSpc>
            </a:pPr>
            <a:r>
              <a:rPr lang="en-US" sz="1200" dirty="0">
                <a:solidFill>
                  <a:srgbClr val="595959"/>
                </a:solidFill>
                <a:latin typeface="Comic Sans MS" pitchFamily="66" charset="0"/>
                <a:cs typeface="Droid Sans" pitchFamily="34" charset="0"/>
              </a:rPr>
              <a:t>Peanut butter can be a great source of protein and a healthy boost of </a:t>
            </a:r>
            <a:r>
              <a:rPr lang="en-US" sz="1200" dirty="0" smtClean="0">
                <a:solidFill>
                  <a:srgbClr val="595959"/>
                </a:solidFill>
                <a:latin typeface="Comic Sans MS" pitchFamily="66" charset="0"/>
                <a:cs typeface="Droid Sans" pitchFamily="34" charset="0"/>
              </a:rPr>
              <a:t>energy.  Choose natural peanut butter as it is </a:t>
            </a:r>
            <a:r>
              <a:rPr lang="en-US" sz="1200" smtClean="0">
                <a:solidFill>
                  <a:srgbClr val="595959"/>
                </a:solidFill>
                <a:latin typeface="Comic Sans MS" pitchFamily="66" charset="0"/>
                <a:cs typeface="Droid Sans" pitchFamily="34" charset="0"/>
              </a:rPr>
              <a:t>healthier for you. </a:t>
            </a:r>
            <a:r>
              <a:rPr lang="en-US" sz="1200" dirty="0">
                <a:solidFill>
                  <a:srgbClr val="595959"/>
                </a:solidFill>
                <a:latin typeface="Comic Sans MS" pitchFamily="66" charset="0"/>
                <a:cs typeface="Droid Sans" pitchFamily="34" charset="0"/>
              </a:rPr>
              <a:t>Be sure not to eat it every day because it still contains fats. If you want to mix it up, you can substitute peanut butter for almond butter, sunflower butter, or hazelnut </a:t>
            </a:r>
            <a:r>
              <a:rPr lang="en-US" sz="1200" dirty="0" smtClean="0">
                <a:solidFill>
                  <a:srgbClr val="595959"/>
                </a:solidFill>
                <a:latin typeface="Comic Sans MS" pitchFamily="66" charset="0"/>
                <a:cs typeface="Droid Sans" pitchFamily="34" charset="0"/>
              </a:rPr>
              <a:t>butter</a:t>
            </a:r>
            <a:endParaRPr lang="en-US" sz="1200" dirty="0">
              <a:solidFill>
                <a:srgbClr val="595959"/>
              </a:solidFill>
              <a:latin typeface="Comic Sans MS" pitchFamily="66" charset="0"/>
              <a:cs typeface="Droid Sans" pitchFamily="34" charset="0"/>
            </a:endParaRPr>
          </a:p>
        </p:txBody>
      </p:sp>
      <p:sp>
        <p:nvSpPr>
          <p:cNvPr id="11" name="TextBox 10"/>
          <p:cNvSpPr txBox="1"/>
          <p:nvPr/>
        </p:nvSpPr>
        <p:spPr>
          <a:xfrm>
            <a:off x="0" y="9586913"/>
            <a:ext cx="7772400" cy="302390"/>
          </a:xfrm>
          <a:prstGeom prst="rect">
            <a:avLst/>
          </a:prstGeom>
          <a:noFill/>
        </p:spPr>
        <p:txBody>
          <a:bodyPr>
            <a:spAutoFit/>
          </a:bodyPr>
          <a:lstStyle/>
          <a:p>
            <a:pPr algn="ctr" fontAlgn="auto">
              <a:lnSpc>
                <a:spcPct val="130000"/>
              </a:lnSpc>
              <a:spcBef>
                <a:spcPts val="0"/>
              </a:spcBef>
              <a:spcAft>
                <a:spcPts val="0"/>
              </a:spcAft>
              <a:defRPr/>
            </a:pPr>
            <a:r>
              <a:rPr lang="en-US" sz="1050" dirty="0">
                <a:solidFill>
                  <a:srgbClr val="7F7F7F"/>
                </a:solidFill>
                <a:latin typeface="Droid Sans"/>
                <a:cs typeface="Droid Sans"/>
              </a:rPr>
              <a:t>Copyright </a:t>
            </a:r>
            <a:r>
              <a:rPr lang="en-US" sz="1050">
                <a:solidFill>
                  <a:srgbClr val="7F7F7F"/>
                </a:solidFill>
                <a:latin typeface="Droid Sans"/>
                <a:cs typeface="Droid Sans"/>
              </a:rPr>
              <a:t>©</a:t>
            </a:r>
            <a:r>
              <a:rPr lang="en-US" sz="1050" smtClean="0">
                <a:solidFill>
                  <a:srgbClr val="7F7F7F"/>
                </a:solidFill>
                <a:latin typeface="Droid Sans"/>
                <a:cs typeface="Droid Sans"/>
              </a:rPr>
              <a:t>2015 </a:t>
            </a:r>
            <a:r>
              <a:rPr lang="en-US" sz="1050" dirty="0">
                <a:solidFill>
                  <a:srgbClr val="7F7F7F"/>
                </a:solidFill>
                <a:latin typeface="Droid Sans"/>
                <a:cs typeface="Droid Sans"/>
              </a:rPr>
              <a:t>Fit4Kidz.us |All Rights Reserved | www.fit4kidz.us</a:t>
            </a:r>
          </a:p>
        </p:txBody>
      </p:sp>
      <p:pic>
        <p:nvPicPr>
          <p:cNvPr id="13322" name="Picture 1034" descr="C:\Documents and Settings\Administrator\Desktop\Fit4Kidz Images\grahamcracker.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388" y="2643188"/>
            <a:ext cx="1639887" cy="2187575"/>
          </a:xfrm>
          <a:prstGeom prst="rect">
            <a:avLst/>
          </a:prstGeom>
          <a:noFill/>
          <a:extLst>
            <a:ext uri="{909E8E84-426E-40DD-AFC4-6F175D3DCCD1}">
              <a14:hiddenFill xmlns:a14="http://schemas.microsoft.com/office/drawing/2010/main">
                <a:solidFill>
                  <a:srgbClr val="FFFFFF"/>
                </a:solidFill>
              </a14:hiddenFill>
            </a:ext>
          </a:extLst>
        </p:spPr>
      </p:pic>
      <p:pic>
        <p:nvPicPr>
          <p:cNvPr id="13323" name="Picture 1035" descr="C:\Documents and Settings\Administrator\Desktop\Fit4Kidz Recipes &amp; templates\fit4kidz pics\banana.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99125" y="3013075"/>
            <a:ext cx="1590675" cy="2438400"/>
          </a:xfrm>
          <a:prstGeom prst="rect">
            <a:avLst/>
          </a:prstGeom>
          <a:noFill/>
          <a:extLst>
            <a:ext uri="{909E8E84-426E-40DD-AFC4-6F175D3DCCD1}">
              <a14:hiddenFill xmlns:a14="http://schemas.microsoft.com/office/drawing/2010/main">
                <a:solidFill>
                  <a:srgbClr val="FFFFFF"/>
                </a:solidFill>
              </a14:hiddenFill>
            </a:ext>
          </a:extLst>
        </p:spPr>
      </p:pic>
      <p:pic>
        <p:nvPicPr>
          <p:cNvPr id="13324" name="Picture 1036" descr="C:\Documents and Settings\Administrator\Desktop\Fit4Kidz Recipes &amp; templates\fit4kidz pics\fit4kidzapple.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200775" y="7907338"/>
            <a:ext cx="1419225" cy="1716087"/>
          </a:xfrm>
          <a:prstGeom prst="rect">
            <a:avLst/>
          </a:prstGeom>
          <a:noFill/>
          <a:extLst>
            <a:ext uri="{909E8E84-426E-40DD-AFC4-6F175D3DCCD1}">
              <a14:hiddenFill xmlns:a14="http://schemas.microsoft.com/office/drawing/2010/main">
                <a:solidFill>
                  <a:srgbClr val="FFFFFF"/>
                </a:solidFill>
              </a14:hiddenFill>
            </a:ext>
          </a:extLst>
        </p:spPr>
      </p:pic>
      <p:sp>
        <p:nvSpPr>
          <p:cNvPr id="13325" name="Text Box 1037"/>
          <p:cNvSpPr txBox="1">
            <a:spLocks noChangeArrowheads="1"/>
          </p:cNvSpPr>
          <p:nvPr/>
        </p:nvSpPr>
        <p:spPr bwMode="auto">
          <a:xfrm>
            <a:off x="227013" y="1366838"/>
            <a:ext cx="30607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200">
                <a:latin typeface="Idolwild" pitchFamily="2" charset="0"/>
                <a:cs typeface="Arial" charset="0"/>
              </a:rPr>
              <a:t>Serving size for 1500 calorie/day plan</a:t>
            </a:r>
          </a:p>
          <a:p>
            <a:r>
              <a:rPr lang="en-US" sz="1200">
                <a:latin typeface="Idolwild" pitchFamily="2" charset="0"/>
                <a:cs typeface="Arial" charset="0"/>
              </a:rPr>
              <a:t>Calories in this snack: 91</a:t>
            </a:r>
          </a:p>
        </p:txBody>
      </p:sp>
      <p:sp>
        <p:nvSpPr>
          <p:cNvPr id="13326" name="Text Box 1038"/>
          <p:cNvSpPr txBox="1">
            <a:spLocks noChangeArrowheads="1"/>
          </p:cNvSpPr>
          <p:nvPr/>
        </p:nvSpPr>
        <p:spPr bwMode="auto">
          <a:xfrm>
            <a:off x="4752975" y="1366838"/>
            <a:ext cx="270668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1000">
                <a:latin typeface="Idolwild" pitchFamily="2" charset="0"/>
                <a:cs typeface="Arial" charset="0"/>
              </a:rPr>
              <a:t>Preparation Key:</a:t>
            </a:r>
            <a:r>
              <a:rPr lang="en-US" sz="1000">
                <a:solidFill>
                  <a:srgbClr val="40B200"/>
                </a:solidFill>
                <a:latin typeface="Idolwild" pitchFamily="2" charset="0"/>
                <a:cs typeface="Arial" charset="0"/>
              </a:rPr>
              <a:t> *kids-can-help</a:t>
            </a:r>
            <a:r>
              <a:rPr lang="en-US" sz="1000">
                <a:latin typeface="Idolwild" pitchFamily="2" charset="0"/>
                <a:cs typeface="Arial" charset="0"/>
              </a:rPr>
              <a:t> </a:t>
            </a:r>
            <a:r>
              <a:rPr lang="en-US" sz="1000">
                <a:solidFill>
                  <a:srgbClr val="FF0000"/>
                </a:solidFill>
                <a:latin typeface="Idolwild" pitchFamily="2" charset="0"/>
                <a:cs typeface="Arial" charset="0"/>
              </a:rPr>
              <a:t>**parents</a:t>
            </a:r>
          </a:p>
        </p:txBody>
      </p:sp>
      <p:pic>
        <p:nvPicPr>
          <p:cNvPr id="13327" name="Picture 1039" descr="C:\Documents and Settings\Administrator\Desktop\Fit4Kidz Images\peanutbutter.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7013" y="7729538"/>
            <a:ext cx="1719262" cy="16906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164</Words>
  <Application>Microsoft Office PowerPoint</Application>
  <PresentationFormat>Custom</PresentationFormat>
  <Paragraphs>15</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Quinnipiac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Andrew Keser</dc:creator>
  <cp:lastModifiedBy>karen</cp:lastModifiedBy>
  <cp:revision>9</cp:revision>
  <cp:lastPrinted>2013-02-04T03:32:57Z</cp:lastPrinted>
  <dcterms:created xsi:type="dcterms:W3CDTF">2013-02-04T03:32:23Z</dcterms:created>
  <dcterms:modified xsi:type="dcterms:W3CDTF">2015-11-06T17:37:40Z</dcterms:modified>
</cp:coreProperties>
</file>