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7772400" cy="100584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7CC00"/>
    <a:srgbClr val="D3AF00"/>
    <a:srgbClr val="CCA903"/>
    <a:srgbClr val="C8473C"/>
    <a:srgbClr val="29B5ED"/>
    <a:srgbClr val="ADD9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25" autoAdjust="0"/>
    <p:restoredTop sz="94660"/>
  </p:normalViewPr>
  <p:slideViewPr>
    <p:cSldViewPr snapToGrid="0" snapToObjects="1">
      <p:cViewPr>
        <p:scale>
          <a:sx n="120" d="100"/>
          <a:sy n="120" d="100"/>
        </p:scale>
        <p:origin x="-660" y="4950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CF67F218-33DC-48E1-9FC3-714891C87880}" type="datetimeFigureOut">
              <a:rPr lang="en-US"/>
              <a:pPr/>
              <a:t>11/6/2015</a:t>
            </a:fld>
            <a:endParaRPr lang="en-US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1FA1A988-B25E-4627-ADCC-12E9F5F0D8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163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903B3B6F-3BEF-4A61-9C67-ACBB8B0C6C97}" type="datetimeFigureOut">
              <a:rPr lang="en-US"/>
              <a:pPr/>
              <a:t>11/6/2015</a:t>
            </a:fld>
            <a:endParaRPr lang="en-US"/>
          </a:p>
        </p:txBody>
      </p:sp>
      <p:sp>
        <p:nvSpPr>
          <p:cNvPr id="1638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03438" y="685800"/>
            <a:ext cx="26511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9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9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E858B021-5FB7-488B-9258-78A80599B6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4886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0B900-8F1A-4D2B-8B90-89C42DD3B2AA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A81AB-35FC-4CAD-9636-75800567FF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7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1510D-A3D1-4FBE-88CA-E7F76D6C019B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474C5-F48D-4922-BDC3-A54AFA0BE9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69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AC8D8-D102-42BB-9A3D-814C3CC96F72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76FF1-9ED3-44DD-8B42-1F500FAE37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781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5E25B-8714-41A8-BE49-48BE7C673763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C3A32-5D94-4735-904E-FAF809094B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53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BB5A7-F750-4E6A-BCC2-98873DEC08AB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94D4A-1BA0-4617-A0A5-730403F1D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34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71B6F-B97A-486C-803E-17D9D88D6A99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00A34-CD0B-4B95-86AC-DC4501B4A2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33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A01A4-291D-4AE2-AEFC-A7A30FE1DA48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CFFE1-E8A1-4C64-8717-2402BE38C4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303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3632C-2471-4266-8BD5-D9C91320DEEB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72CEF-B1BF-4CFA-A37A-2E99953680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385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78E94-76CA-4803-99E2-8ABA7FC07E07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1E2B8-3A19-48F9-8F5A-FCECDCC353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990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C4655-5ABC-4361-87FB-C7810409AAF7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F316A-E6D0-4578-B9FB-5C7A2835B6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43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C91CA-D9A6-446D-AD62-C945C4F4A2DE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62C93-4E8A-4D1A-A22C-C77AF621FC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373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88938" y="403225"/>
            <a:ext cx="69945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8938" y="2346325"/>
            <a:ext cx="6994525" cy="663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A37AA20-DA77-4548-8D58-63A7C8E1F421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888" y="9323388"/>
            <a:ext cx="24606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5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3C5958D-CE80-4599-9770-29551F64C6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36" name="Picture 1048" descr="C:\Documents and Settings\Administrator\Desktop\Fit4Kidz Recipes &amp; templates\fit4kidz pics\pea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1613" y="5683250"/>
            <a:ext cx="2463800" cy="1490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5" name="Picture 1037" descr="C:\Documents and Settings\Administrator\Desktop\Fit4Kidz Recipes &amp; templates\fit4kidz pics\fit4kidzappl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2363" y="8293210"/>
            <a:ext cx="1570037" cy="1587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4" name="Picture 1" descr="snack_fun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173913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908175"/>
            <a:ext cx="7772400" cy="46166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>
                <a:solidFill>
                  <a:srgbClr val="595959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Yogurt &amp; Snap Peas</a:t>
            </a:r>
          </a:p>
        </p:txBody>
      </p:sp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227013" y="2643188"/>
            <a:ext cx="70564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>
                <a:solidFill>
                  <a:srgbClr val="29B5ED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 </a:t>
            </a:r>
            <a:r>
              <a:rPr lang="en-US">
                <a:solidFill>
                  <a:srgbClr val="F7CC00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INGREDIENTS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5694" y="2973388"/>
            <a:ext cx="5164331" cy="121264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Non-fat </a:t>
            </a:r>
            <a:r>
              <a:rPr lang="en-US" sz="1400" dirty="0" smtClean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Yogurt </a:t>
            </a: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with fruit, sugar-free 4oz. – 1 container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Snap Peas- ¾ cup</a:t>
            </a:r>
          </a:p>
          <a:p>
            <a:pPr>
              <a:lnSpc>
                <a:spcPct val="130000"/>
              </a:lnSpc>
            </a:pPr>
            <a:r>
              <a:rPr lang="en-US" sz="1400" dirty="0" smtClean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Mixed </a:t>
            </a: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with 1 </a:t>
            </a:r>
            <a:r>
              <a:rPr lang="en-US" sz="1400" dirty="0" err="1" smtClean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Tbl</a:t>
            </a:r>
            <a:r>
              <a:rPr lang="en-US" sz="1400" dirty="0" smtClean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 </a:t>
            </a: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of Low-fat Italian dressing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Idolwild" pitchFamily="2" charset="0"/>
                <a:cs typeface="Droid Sans" pitchFamily="34" charset="0"/>
              </a:rPr>
              <a:t>	</a:t>
            </a:r>
          </a:p>
        </p:txBody>
      </p:sp>
      <p:sp>
        <p:nvSpPr>
          <p:cNvPr id="13318" name="TextBox 6"/>
          <p:cNvSpPr txBox="1">
            <a:spLocks noChangeArrowheads="1"/>
          </p:cNvSpPr>
          <p:nvPr/>
        </p:nvSpPr>
        <p:spPr bwMode="auto">
          <a:xfrm>
            <a:off x="0" y="4711700"/>
            <a:ext cx="70564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>
                <a:solidFill>
                  <a:srgbClr val="F7CC00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 PREPARATION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2738" y="5265738"/>
            <a:ext cx="7056437" cy="1196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ADD955"/>
                </a:solidFill>
                <a:latin typeface="Comic Sans MS" pitchFamily="66" charset="0"/>
                <a:cs typeface="Droid Sans" pitchFamily="34" charset="0"/>
              </a:rPr>
              <a:t>* </a:t>
            </a:r>
            <a:r>
              <a:rPr lang="en-US" sz="1400" dirty="0">
                <a:latin typeface="Comic Sans MS" pitchFamily="66" charset="0"/>
                <a:cs typeface="Droid Sans" pitchFamily="34" charset="0"/>
              </a:rPr>
              <a:t>Place snap peas into a bowl and mix with the dressing</a:t>
            </a:r>
            <a:endParaRPr lang="en-US" sz="1400" dirty="0">
              <a:solidFill>
                <a:srgbClr val="ADD955"/>
              </a:solidFill>
              <a:latin typeface="Comic Sans MS" pitchFamily="66" charset="0"/>
              <a:cs typeface="Droid Sans" pitchFamily="34" charset="0"/>
            </a:endParaRP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ADD955"/>
                </a:solidFill>
                <a:latin typeface="Comic Sans MS" pitchFamily="66" charset="0"/>
                <a:cs typeface="Droid Sans" pitchFamily="34" charset="0"/>
              </a:rPr>
              <a:t>* </a:t>
            </a: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Serve alongside favorite fruit yogurt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Enjoy!</a:t>
            </a:r>
          </a:p>
          <a:p>
            <a:pPr>
              <a:lnSpc>
                <a:spcPct val="130000"/>
              </a:lnSpc>
            </a:pPr>
            <a:endParaRPr lang="en-US" sz="1400" dirty="0">
              <a:solidFill>
                <a:srgbClr val="595959"/>
              </a:solidFill>
              <a:latin typeface="Comic Sans MS" pitchFamily="66" charset="0"/>
              <a:cs typeface="Droid Sans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3225" y="8164513"/>
            <a:ext cx="5313763" cy="105259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Did you know that…</a:t>
            </a:r>
          </a:p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…</a:t>
            </a: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Yogurt is not only a serving of dairy, but it also counts toward your protein intake. Yogurt has healthy bacteria in it that keeps your tummy in tip top shape.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9586913"/>
            <a:ext cx="7772400" cy="30239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solidFill>
                  <a:srgbClr val="7F7F7F"/>
                </a:solidFill>
                <a:latin typeface="Droid Sans"/>
                <a:cs typeface="Droid Sans"/>
              </a:rPr>
              <a:t>Copyright </a:t>
            </a:r>
            <a:r>
              <a:rPr lang="en-US" sz="1050">
                <a:solidFill>
                  <a:srgbClr val="7F7F7F"/>
                </a:solidFill>
                <a:latin typeface="Droid Sans"/>
                <a:cs typeface="Droid Sans"/>
              </a:rPr>
              <a:t>©</a:t>
            </a:r>
            <a:r>
              <a:rPr lang="en-US" sz="1050" smtClean="0">
                <a:solidFill>
                  <a:srgbClr val="7F7F7F"/>
                </a:solidFill>
                <a:latin typeface="Droid Sans"/>
                <a:cs typeface="Droid Sans"/>
              </a:rPr>
              <a:t>2015 </a:t>
            </a:r>
            <a:r>
              <a:rPr lang="en-US" sz="1050" dirty="0">
                <a:solidFill>
                  <a:srgbClr val="7F7F7F"/>
                </a:solidFill>
                <a:latin typeface="Droid Sans"/>
                <a:cs typeface="Droid Sans"/>
              </a:rPr>
              <a:t>Fit4Kidz.us |All Rights Reserved | www.fit4kidz.us</a:t>
            </a:r>
          </a:p>
        </p:txBody>
      </p:sp>
      <p:sp>
        <p:nvSpPr>
          <p:cNvPr id="13322" name="Text Box 1034"/>
          <p:cNvSpPr txBox="1">
            <a:spLocks noChangeArrowheads="1"/>
          </p:cNvSpPr>
          <p:nvPr/>
        </p:nvSpPr>
        <p:spPr bwMode="auto">
          <a:xfrm>
            <a:off x="115694" y="1108075"/>
            <a:ext cx="2873995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sz="1000" dirty="0" smtClean="0">
              <a:latin typeface="Idolwild" pitchFamily="2" charset="0"/>
            </a:endParaRPr>
          </a:p>
          <a:p>
            <a:pPr>
              <a:spcBef>
                <a:spcPct val="50000"/>
              </a:spcBef>
            </a:pPr>
            <a:r>
              <a:rPr lang="en-US" sz="1000" dirty="0" smtClean="0">
                <a:latin typeface="Idolwild" pitchFamily="2" charset="0"/>
              </a:rPr>
              <a:t>Serving </a:t>
            </a:r>
            <a:r>
              <a:rPr lang="en-US" sz="1000" dirty="0">
                <a:latin typeface="Idolwild" pitchFamily="2" charset="0"/>
              </a:rPr>
              <a:t>Size for 1500 Calorie/Day Plan</a:t>
            </a:r>
          </a:p>
          <a:p>
            <a:pPr>
              <a:spcBef>
                <a:spcPct val="50000"/>
              </a:spcBef>
            </a:pPr>
            <a:r>
              <a:rPr lang="en-US" sz="1000" dirty="0">
                <a:latin typeface="Idolwild" pitchFamily="2" charset="0"/>
              </a:rPr>
              <a:t>Calories in this Meal: 97</a:t>
            </a:r>
          </a:p>
          <a:p>
            <a:endParaRPr lang="en-US" dirty="0"/>
          </a:p>
        </p:txBody>
      </p:sp>
      <p:sp>
        <p:nvSpPr>
          <p:cNvPr id="13323" name="Text Box 1035"/>
          <p:cNvSpPr txBox="1">
            <a:spLocks noChangeArrowheads="1"/>
          </p:cNvSpPr>
          <p:nvPr/>
        </p:nvSpPr>
        <p:spPr bwMode="auto">
          <a:xfrm>
            <a:off x="5991225" y="1295400"/>
            <a:ext cx="12985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3334" name="Picture 1046" descr="https://encrypted-tbn2.gstatic.com/images?q=tbn:ANd9GcTZgiKUEulXdSNRuBxmPJbuDYBI49zUKYIzCV4zRBSS2Li2x3eLbw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3513" y="3952875"/>
            <a:ext cx="1643062" cy="151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24" name="Text Box 1036"/>
          <p:cNvSpPr txBox="1">
            <a:spLocks noChangeArrowheads="1"/>
          </p:cNvSpPr>
          <p:nvPr/>
        </p:nvSpPr>
        <p:spPr bwMode="auto">
          <a:xfrm>
            <a:off x="5280025" y="1455738"/>
            <a:ext cx="21796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latin typeface="Idolwild" pitchFamily="2" charset="0"/>
              </a:rPr>
              <a:t>Preparation Key: </a:t>
            </a:r>
            <a:r>
              <a:rPr lang="en-US" sz="1000">
                <a:solidFill>
                  <a:srgbClr val="66FF33"/>
                </a:solidFill>
                <a:latin typeface="Idolwild" pitchFamily="2" charset="0"/>
              </a:rPr>
              <a:t>*Kids</a:t>
            </a:r>
            <a:r>
              <a:rPr lang="en-US" sz="1000">
                <a:latin typeface="Idolwild" pitchFamily="2" charset="0"/>
              </a:rPr>
              <a:t> </a:t>
            </a:r>
            <a:r>
              <a:rPr lang="en-US" sz="1000">
                <a:solidFill>
                  <a:srgbClr val="FF3300"/>
                </a:solidFill>
                <a:latin typeface="Idolwild" pitchFamily="2" charset="0"/>
              </a:rPr>
              <a:t>**Parents</a:t>
            </a:r>
          </a:p>
        </p:txBody>
      </p:sp>
      <p:pic>
        <p:nvPicPr>
          <p:cNvPr id="13335" name="Picture 1047" descr="C:\Documents and Settings\Administrator\Desktop\Fit4Kidz Recipes &amp; templates\fit4kidz pics\blueberries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3513" y="2767013"/>
            <a:ext cx="1779587" cy="140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119</Words>
  <Application>Microsoft Office PowerPoint</Application>
  <PresentationFormat>Custom</PresentationFormat>
  <Paragraphs>17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Quinnipiac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11</cp:revision>
  <cp:lastPrinted>2013-02-04T03:32:57Z</cp:lastPrinted>
  <dcterms:created xsi:type="dcterms:W3CDTF">2013-02-04T03:32:23Z</dcterms:created>
  <dcterms:modified xsi:type="dcterms:W3CDTF">2015-11-06T17:34:04Z</dcterms:modified>
</cp:coreProperties>
</file>